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61" r:id="rId4"/>
    <p:sldId id="263" r:id="rId5"/>
    <p:sldId id="269" r:id="rId6"/>
    <p:sldId id="321" r:id="rId7"/>
    <p:sldId id="322" r:id="rId8"/>
    <p:sldId id="323" r:id="rId9"/>
    <p:sldId id="268" r:id="rId10"/>
    <p:sldId id="324" r:id="rId11"/>
    <p:sldId id="325" r:id="rId12"/>
    <p:sldId id="326" r:id="rId13"/>
    <p:sldId id="327" r:id="rId14"/>
    <p:sldId id="262" r:id="rId15"/>
    <p:sldId id="328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Inter" panose="020B0604020202020204" charset="0"/>
      <p:regular r:id="rId19"/>
      <p:bold r:id="rId20"/>
    </p:embeddedFont>
    <p:embeddedFont>
      <p:font typeface="Nunito Light" pitchFamily="2" charset="0"/>
      <p:regular r:id="rId21"/>
      <p: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3A97D-F682-4D73-97AC-0E8C7705F9BE}">
  <a:tblStyle styleId="{C983A97D-F682-4D73-97AC-0E8C7705F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4660"/>
  </p:normalViewPr>
  <p:slideViewPr>
    <p:cSldViewPr snapToGrid="0">
      <p:cViewPr>
        <p:scale>
          <a:sx n="125" d="100"/>
          <a:sy n="125" d="100"/>
        </p:scale>
        <p:origin x="38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11fd100d434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11fd100d434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de551d7a5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de551d7a5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44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de551d7a5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de551d7a5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970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de551d7a5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de551d7a5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22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eba1a568b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eba1a568b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900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ee59bd214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ee59bd214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eba1a568b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eba1a568b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eba1a568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eba1a568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1de39debed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1de39debed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14374f7c22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14374f7c22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eba1a568b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eba1a568b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eba1a568b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eba1a568b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46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eba1a568b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eba1a568b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11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eba1a568b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eba1a568b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94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de551d7a5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de551d7a5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2432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664693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2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10800000" flipH="1">
            <a:off x="-615181" y="4250518"/>
            <a:ext cx="1362511" cy="1457953"/>
            <a:chOff x="1141181" y="262025"/>
            <a:chExt cx="4067198" cy="4352099"/>
          </a:xfrm>
        </p:grpSpPr>
        <p:sp>
          <p:nvSpPr>
            <p:cNvPr id="13" name="Google Shape;13;p2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4046899">
            <a:off x="-808797" y="-779120"/>
            <a:ext cx="1651494" cy="1730032"/>
            <a:chOff x="1511250" y="306000"/>
            <a:chExt cx="3756676" cy="3935328"/>
          </a:xfrm>
        </p:grpSpPr>
        <p:sp>
          <p:nvSpPr>
            <p:cNvPr id="27" name="Google Shape;27;p2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1992157">
            <a:off x="8337158" y="3820225"/>
            <a:ext cx="1717499" cy="1461648"/>
            <a:chOff x="725975" y="529375"/>
            <a:chExt cx="4581126" cy="3898687"/>
          </a:xfrm>
        </p:grpSpPr>
        <p:sp>
          <p:nvSpPr>
            <p:cNvPr id="62" name="Google Shape;62;p2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2"/>
          <p:cNvSpPr txBox="1">
            <a:spLocks noGrp="1"/>
          </p:cNvSpPr>
          <p:nvPr>
            <p:ph type="ctrTitle"/>
          </p:nvPr>
        </p:nvSpPr>
        <p:spPr>
          <a:xfrm>
            <a:off x="725975" y="1112867"/>
            <a:ext cx="4910100" cy="21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subTitle" idx="1"/>
          </p:nvPr>
        </p:nvSpPr>
        <p:spPr>
          <a:xfrm>
            <a:off x="725975" y="3334113"/>
            <a:ext cx="491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1300713" y="2609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8840599" y="19069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92999" y="17544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5"/>
          <p:cNvSpPr/>
          <p:nvPr/>
        </p:nvSpPr>
        <p:spPr>
          <a:xfrm flipH="1">
            <a:off x="3745837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5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5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5" name="Google Shape;2445;p35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2446" name="Google Shape;2446;p35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9" name="Google Shape;2459;p35"/>
          <p:cNvGrpSpPr/>
          <p:nvPr/>
        </p:nvGrpSpPr>
        <p:grpSpPr>
          <a:xfrm rot="6753101" flipH="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2460" name="Google Shape;2460;p3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4" name="Google Shape;2494;p35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2495" name="Google Shape;2495;p35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8" name="Google Shape;2518;p35"/>
          <p:cNvSpPr/>
          <p:nvPr/>
        </p:nvSpPr>
        <p:spPr>
          <a:xfrm rot="-1388564">
            <a:off x="1508706" y="-887063"/>
            <a:ext cx="3024988" cy="1817020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5"/>
          <p:cNvSpPr/>
          <p:nvPr/>
        </p:nvSpPr>
        <p:spPr>
          <a:xfrm rot="-9572211" flipH="1">
            <a:off x="4590630" y="4189016"/>
            <a:ext cx="3025044" cy="181705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0" name="Google Shape;2520;p35"/>
          <p:cNvGrpSpPr/>
          <p:nvPr/>
        </p:nvGrpSpPr>
        <p:grpSpPr>
          <a:xfrm>
            <a:off x="8166971" y="-476033"/>
            <a:ext cx="1243062" cy="1150074"/>
            <a:chOff x="940201" y="467822"/>
            <a:chExt cx="4254149" cy="3935914"/>
          </a:xfrm>
        </p:grpSpPr>
        <p:sp>
          <p:nvSpPr>
            <p:cNvPr id="2521" name="Google Shape;2521;p35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5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5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5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5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5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"/>
          <p:cNvSpPr/>
          <p:nvPr/>
        </p:nvSpPr>
        <p:spPr>
          <a:xfrm flipH="1">
            <a:off x="582224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"/>
          <p:cNvSpPr/>
          <p:nvPr/>
        </p:nvSpPr>
        <p:spPr>
          <a:xfrm rot="1243678">
            <a:off x="6312935" y="20492"/>
            <a:ext cx="3112861" cy="1869925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"/>
          <p:cNvSpPr/>
          <p:nvPr/>
        </p:nvSpPr>
        <p:spPr>
          <a:xfrm rot="10800000" flipH="1">
            <a:off x="2568273" y="4456388"/>
            <a:ext cx="2179041" cy="687037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"/>
          <p:cNvSpPr/>
          <p:nvPr/>
        </p:nvSpPr>
        <p:spPr>
          <a:xfrm rot="5400000">
            <a:off x="270216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"/>
          <p:cNvSpPr/>
          <p:nvPr/>
        </p:nvSpPr>
        <p:spPr>
          <a:xfrm>
            <a:off x="6527124" y="2380776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"/>
          <p:cNvSpPr txBox="1">
            <a:spLocks noGrp="1"/>
          </p:cNvSpPr>
          <p:nvPr>
            <p:ph type="title"/>
          </p:nvPr>
        </p:nvSpPr>
        <p:spPr>
          <a:xfrm>
            <a:off x="720000" y="1390000"/>
            <a:ext cx="3852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"/>
          <p:cNvSpPr txBox="1">
            <a:spLocks noGrp="1"/>
          </p:cNvSpPr>
          <p:nvPr>
            <p:ph type="subTitle" idx="1"/>
          </p:nvPr>
        </p:nvSpPr>
        <p:spPr>
          <a:xfrm>
            <a:off x="720000" y="2087500"/>
            <a:ext cx="3852000" cy="19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p7"/>
          <p:cNvSpPr>
            <a:spLocks noGrp="1"/>
          </p:cNvSpPr>
          <p:nvPr>
            <p:ph type="pic" idx="2"/>
          </p:nvPr>
        </p:nvSpPr>
        <p:spPr>
          <a:xfrm rot="-265531">
            <a:off x="5058286" y="1331647"/>
            <a:ext cx="3195828" cy="2522103"/>
          </a:xfrm>
          <a:prstGeom prst="roundRect">
            <a:avLst>
              <a:gd name="adj" fmla="val 5902"/>
            </a:avLst>
          </a:prstGeom>
          <a:noFill/>
          <a:ln>
            <a:noFill/>
          </a:ln>
        </p:spPr>
      </p:sp>
      <p:sp>
        <p:nvSpPr>
          <p:cNvPr id="435" name="Google Shape;435;p7"/>
          <p:cNvSpPr/>
          <p:nvPr/>
        </p:nvSpPr>
        <p:spPr>
          <a:xfrm rot="9709469">
            <a:off x="7630024" y="4117816"/>
            <a:ext cx="1820335" cy="992614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7"/>
          <p:cNvSpPr/>
          <p:nvPr/>
        </p:nvSpPr>
        <p:spPr>
          <a:xfrm rot="-5630402">
            <a:off x="-1213931" y="4024690"/>
            <a:ext cx="2651034" cy="117887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7"/>
          <p:cNvGrpSpPr/>
          <p:nvPr/>
        </p:nvGrpSpPr>
        <p:grpSpPr>
          <a:xfrm rot="3212583">
            <a:off x="-185549" y="4443304"/>
            <a:ext cx="1194972" cy="1016960"/>
            <a:chOff x="725975" y="529375"/>
            <a:chExt cx="4581126" cy="3898687"/>
          </a:xfrm>
        </p:grpSpPr>
        <p:sp>
          <p:nvSpPr>
            <p:cNvPr id="438" name="Google Shape;438;p7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7"/>
          <p:cNvSpPr/>
          <p:nvPr/>
        </p:nvSpPr>
        <p:spPr>
          <a:xfrm>
            <a:off x="2359863" y="250150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7"/>
          <p:cNvGrpSpPr/>
          <p:nvPr/>
        </p:nvGrpSpPr>
        <p:grpSpPr>
          <a:xfrm>
            <a:off x="8483433" y="153387"/>
            <a:ext cx="262163" cy="531538"/>
            <a:chOff x="2322875" y="1049950"/>
            <a:chExt cx="1301705" cy="2640525"/>
          </a:xfrm>
        </p:grpSpPr>
        <p:sp>
          <p:nvSpPr>
            <p:cNvPr id="463" name="Google Shape;463;p7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3"/>
          <p:cNvSpPr/>
          <p:nvPr/>
        </p:nvSpPr>
        <p:spPr>
          <a:xfrm rot="10800000" flipH="1">
            <a:off x="1505393" y="45738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3"/>
          <p:cNvSpPr/>
          <p:nvPr/>
        </p:nvSpPr>
        <p:spPr>
          <a:xfrm flipH="1">
            <a:off x="582224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3"/>
          <p:cNvSpPr/>
          <p:nvPr/>
        </p:nvSpPr>
        <p:spPr>
          <a:xfrm rot="5400000">
            <a:off x="270216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3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3"/>
          <p:cNvSpPr txBox="1">
            <a:spLocks noGrp="1"/>
          </p:cNvSpPr>
          <p:nvPr>
            <p:ph type="subTitle" idx="1"/>
          </p:nvPr>
        </p:nvSpPr>
        <p:spPr>
          <a:xfrm>
            <a:off x="726150" y="2261443"/>
            <a:ext cx="2336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2"/>
          </p:nvPr>
        </p:nvSpPr>
        <p:spPr>
          <a:xfrm>
            <a:off x="3400650" y="2261443"/>
            <a:ext cx="234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subTitle" idx="3"/>
          </p:nvPr>
        </p:nvSpPr>
        <p:spPr>
          <a:xfrm>
            <a:off x="725975" y="3844244"/>
            <a:ext cx="2336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13"/>
          <p:cNvSpPr txBox="1">
            <a:spLocks noGrp="1"/>
          </p:cNvSpPr>
          <p:nvPr>
            <p:ph type="subTitle" idx="4"/>
          </p:nvPr>
        </p:nvSpPr>
        <p:spPr>
          <a:xfrm>
            <a:off x="3400650" y="3844240"/>
            <a:ext cx="234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"/>
          <p:cNvSpPr txBox="1">
            <a:spLocks noGrp="1"/>
          </p:cNvSpPr>
          <p:nvPr>
            <p:ph type="subTitle" idx="5"/>
          </p:nvPr>
        </p:nvSpPr>
        <p:spPr>
          <a:xfrm>
            <a:off x="6075325" y="2261443"/>
            <a:ext cx="234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13"/>
          <p:cNvSpPr txBox="1">
            <a:spLocks noGrp="1"/>
          </p:cNvSpPr>
          <p:nvPr>
            <p:ph type="subTitle" idx="6"/>
          </p:nvPr>
        </p:nvSpPr>
        <p:spPr>
          <a:xfrm>
            <a:off x="6075325" y="3844243"/>
            <a:ext cx="234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13"/>
          <p:cNvSpPr txBox="1">
            <a:spLocks noGrp="1"/>
          </p:cNvSpPr>
          <p:nvPr>
            <p:ph type="title" idx="7" hasCustomPrompt="1"/>
          </p:nvPr>
        </p:nvSpPr>
        <p:spPr>
          <a:xfrm>
            <a:off x="725975" y="1447052"/>
            <a:ext cx="9144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8" name="Google Shape;678;p13"/>
          <p:cNvSpPr txBox="1">
            <a:spLocks noGrp="1"/>
          </p:cNvSpPr>
          <p:nvPr>
            <p:ph type="title" idx="8" hasCustomPrompt="1"/>
          </p:nvPr>
        </p:nvSpPr>
        <p:spPr>
          <a:xfrm>
            <a:off x="725975" y="3039574"/>
            <a:ext cx="9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9" name="Google Shape;679;p13"/>
          <p:cNvSpPr txBox="1">
            <a:spLocks noGrp="1"/>
          </p:cNvSpPr>
          <p:nvPr>
            <p:ph type="title" idx="9" hasCustomPrompt="1"/>
          </p:nvPr>
        </p:nvSpPr>
        <p:spPr>
          <a:xfrm>
            <a:off x="3400644" y="1447052"/>
            <a:ext cx="9144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0" name="Google Shape;68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0644" y="3039566"/>
            <a:ext cx="9144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1" name="Google Shape;681;p13"/>
          <p:cNvSpPr txBox="1">
            <a:spLocks noGrp="1"/>
          </p:cNvSpPr>
          <p:nvPr>
            <p:ph type="title" idx="14" hasCustomPrompt="1"/>
          </p:nvPr>
        </p:nvSpPr>
        <p:spPr>
          <a:xfrm>
            <a:off x="6075320" y="1447052"/>
            <a:ext cx="9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2" name="Google Shape;682;p13"/>
          <p:cNvSpPr txBox="1">
            <a:spLocks noGrp="1"/>
          </p:cNvSpPr>
          <p:nvPr>
            <p:ph type="title" idx="15" hasCustomPrompt="1"/>
          </p:nvPr>
        </p:nvSpPr>
        <p:spPr>
          <a:xfrm>
            <a:off x="6075326" y="3039574"/>
            <a:ext cx="9162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3" name="Google Shape;683;p13"/>
          <p:cNvSpPr txBox="1">
            <a:spLocks noGrp="1"/>
          </p:cNvSpPr>
          <p:nvPr>
            <p:ph type="subTitle" idx="16"/>
          </p:nvPr>
        </p:nvSpPr>
        <p:spPr>
          <a:xfrm>
            <a:off x="725975" y="1875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4" name="Google Shape;684;p13"/>
          <p:cNvSpPr txBox="1">
            <a:spLocks noGrp="1"/>
          </p:cNvSpPr>
          <p:nvPr>
            <p:ph type="subTitle" idx="17"/>
          </p:nvPr>
        </p:nvSpPr>
        <p:spPr>
          <a:xfrm>
            <a:off x="3400644" y="1875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5" name="Google Shape;685;p13"/>
          <p:cNvSpPr txBox="1">
            <a:spLocks noGrp="1"/>
          </p:cNvSpPr>
          <p:nvPr>
            <p:ph type="subTitle" idx="18"/>
          </p:nvPr>
        </p:nvSpPr>
        <p:spPr>
          <a:xfrm>
            <a:off x="725975" y="3463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6" name="Google Shape;686;p13"/>
          <p:cNvSpPr txBox="1">
            <a:spLocks noGrp="1"/>
          </p:cNvSpPr>
          <p:nvPr>
            <p:ph type="subTitle" idx="19"/>
          </p:nvPr>
        </p:nvSpPr>
        <p:spPr>
          <a:xfrm>
            <a:off x="3400644" y="3463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7" name="Google Shape;687;p13"/>
          <p:cNvSpPr txBox="1">
            <a:spLocks noGrp="1"/>
          </p:cNvSpPr>
          <p:nvPr>
            <p:ph type="subTitle" idx="20"/>
          </p:nvPr>
        </p:nvSpPr>
        <p:spPr>
          <a:xfrm>
            <a:off x="6075320" y="1875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8" name="Google Shape;688;p13"/>
          <p:cNvSpPr txBox="1">
            <a:spLocks noGrp="1"/>
          </p:cNvSpPr>
          <p:nvPr>
            <p:ph type="subTitle" idx="21"/>
          </p:nvPr>
        </p:nvSpPr>
        <p:spPr>
          <a:xfrm>
            <a:off x="6075320" y="3463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89" name="Google Shape;689;p13"/>
          <p:cNvGrpSpPr/>
          <p:nvPr/>
        </p:nvGrpSpPr>
        <p:grpSpPr>
          <a:xfrm rot="1386721" flipH="1">
            <a:off x="-128287" y="4560984"/>
            <a:ext cx="1074878" cy="914756"/>
            <a:chOff x="725975" y="529375"/>
            <a:chExt cx="4581126" cy="3898687"/>
          </a:xfrm>
        </p:grpSpPr>
        <p:sp>
          <p:nvSpPr>
            <p:cNvPr id="690" name="Google Shape;690;p13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13"/>
          <p:cNvGrpSpPr/>
          <p:nvPr/>
        </p:nvGrpSpPr>
        <p:grpSpPr>
          <a:xfrm>
            <a:off x="8301801" y="4440766"/>
            <a:ext cx="993769" cy="919430"/>
            <a:chOff x="940201" y="467822"/>
            <a:chExt cx="4254149" cy="3935914"/>
          </a:xfrm>
        </p:grpSpPr>
        <p:sp>
          <p:nvSpPr>
            <p:cNvPr id="714" name="Google Shape;714;p13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3"/>
          <p:cNvGrpSpPr/>
          <p:nvPr/>
        </p:nvGrpSpPr>
        <p:grpSpPr>
          <a:xfrm rot="716367">
            <a:off x="-338944" y="-405049"/>
            <a:ext cx="1063534" cy="1228871"/>
            <a:chOff x="725975" y="580175"/>
            <a:chExt cx="3328618" cy="3846085"/>
          </a:xfrm>
        </p:grpSpPr>
        <p:sp>
          <p:nvSpPr>
            <p:cNvPr id="723" name="Google Shape;723;p13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13"/>
          <p:cNvSpPr/>
          <p:nvPr/>
        </p:nvSpPr>
        <p:spPr>
          <a:xfrm flipH="1">
            <a:off x="139038" y="36345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3"/>
          <p:cNvSpPr/>
          <p:nvPr/>
        </p:nvSpPr>
        <p:spPr>
          <a:xfrm flipH="1">
            <a:off x="1673568" y="486607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3"/>
          <p:cNvSpPr/>
          <p:nvPr/>
        </p:nvSpPr>
        <p:spPr>
          <a:xfrm flipH="1">
            <a:off x="8752038" y="120302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3"/>
          <p:cNvSpPr/>
          <p:nvPr/>
        </p:nvSpPr>
        <p:spPr>
          <a:xfrm flipH="1">
            <a:off x="6527118" y="1934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3"/>
          <p:cNvSpPr/>
          <p:nvPr/>
        </p:nvSpPr>
        <p:spPr>
          <a:xfrm rot="347861">
            <a:off x="1656995" y="-619382"/>
            <a:ext cx="2480100" cy="1102861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3"/>
          <p:cNvSpPr/>
          <p:nvPr/>
        </p:nvSpPr>
        <p:spPr>
          <a:xfrm rot="10452139" flipH="1">
            <a:off x="4866420" y="4696943"/>
            <a:ext cx="2480100" cy="1102861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13"/>
          <p:cNvGrpSpPr/>
          <p:nvPr/>
        </p:nvGrpSpPr>
        <p:grpSpPr>
          <a:xfrm>
            <a:off x="8750008" y="3570649"/>
            <a:ext cx="262163" cy="531538"/>
            <a:chOff x="2322875" y="1049950"/>
            <a:chExt cx="1301705" cy="2640525"/>
          </a:xfrm>
        </p:grpSpPr>
        <p:sp>
          <p:nvSpPr>
            <p:cNvPr id="744" name="Google Shape;744;p13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3"/>
          <p:cNvGrpSpPr/>
          <p:nvPr/>
        </p:nvGrpSpPr>
        <p:grpSpPr>
          <a:xfrm>
            <a:off x="179258" y="1144074"/>
            <a:ext cx="262163" cy="531538"/>
            <a:chOff x="2322875" y="1049950"/>
            <a:chExt cx="1301705" cy="2640525"/>
          </a:xfrm>
        </p:grpSpPr>
        <p:sp>
          <p:nvSpPr>
            <p:cNvPr id="748" name="Google Shape;748;p13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3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752" name="Google Shape;752;p13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5"/>
          <p:cNvSpPr/>
          <p:nvPr/>
        </p:nvSpPr>
        <p:spPr>
          <a:xfrm flipH="1">
            <a:off x="3745837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5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5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5"/>
          <p:cNvGrpSpPr/>
          <p:nvPr/>
        </p:nvGrpSpPr>
        <p:grpSpPr>
          <a:xfrm rot="10800000" flipH="1">
            <a:off x="-471606" y="4399057"/>
            <a:ext cx="1362511" cy="1457953"/>
            <a:chOff x="1141181" y="262025"/>
            <a:chExt cx="4067198" cy="4352099"/>
          </a:xfrm>
        </p:grpSpPr>
        <p:sp>
          <p:nvSpPr>
            <p:cNvPr id="847" name="Google Shape;847;p15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5"/>
          <p:cNvGrpSpPr/>
          <p:nvPr/>
        </p:nvGrpSpPr>
        <p:grpSpPr>
          <a:xfrm rot="-6753101">
            <a:off x="8352526" y="4114102"/>
            <a:ext cx="1651494" cy="1730032"/>
            <a:chOff x="1511250" y="306000"/>
            <a:chExt cx="3756676" cy="3935328"/>
          </a:xfrm>
        </p:grpSpPr>
        <p:sp>
          <p:nvSpPr>
            <p:cNvPr id="861" name="Google Shape;861;p1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5"/>
          <p:cNvGrpSpPr/>
          <p:nvPr/>
        </p:nvGrpSpPr>
        <p:grpSpPr>
          <a:xfrm rot="3183955">
            <a:off x="-861105" y="-622859"/>
            <a:ext cx="1717649" cy="1461775"/>
            <a:chOff x="725975" y="529375"/>
            <a:chExt cx="4581126" cy="3898687"/>
          </a:xfrm>
        </p:grpSpPr>
        <p:sp>
          <p:nvSpPr>
            <p:cNvPr id="896" name="Google Shape;896;p15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15"/>
          <p:cNvSpPr txBox="1">
            <a:spLocks noGrp="1"/>
          </p:cNvSpPr>
          <p:nvPr>
            <p:ph type="title"/>
          </p:nvPr>
        </p:nvSpPr>
        <p:spPr>
          <a:xfrm>
            <a:off x="720000" y="1965579"/>
            <a:ext cx="4727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0" name="Google Shape;920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20800"/>
            <a:ext cx="1388100" cy="10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15"/>
          <p:cNvSpPr txBox="1">
            <a:spLocks noGrp="1"/>
          </p:cNvSpPr>
          <p:nvPr>
            <p:ph type="subTitle" idx="1"/>
          </p:nvPr>
        </p:nvSpPr>
        <p:spPr>
          <a:xfrm>
            <a:off x="720000" y="3605939"/>
            <a:ext cx="4727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5"/>
          <p:cNvSpPr/>
          <p:nvPr/>
        </p:nvSpPr>
        <p:spPr>
          <a:xfrm>
            <a:off x="1559213" y="477201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5"/>
          <p:cNvSpPr/>
          <p:nvPr/>
        </p:nvSpPr>
        <p:spPr>
          <a:xfrm>
            <a:off x="8745299" y="173262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5"/>
          <p:cNvSpPr/>
          <p:nvPr/>
        </p:nvSpPr>
        <p:spPr>
          <a:xfrm rot="8226048" flipH="1">
            <a:off x="2642871" y="4572579"/>
            <a:ext cx="1474175" cy="803830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5"/>
          <p:cNvSpPr/>
          <p:nvPr/>
        </p:nvSpPr>
        <p:spPr>
          <a:xfrm rot="1178988">
            <a:off x="4910040" y="4447507"/>
            <a:ext cx="3049772" cy="1105768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5"/>
          <p:cNvSpPr/>
          <p:nvPr/>
        </p:nvSpPr>
        <p:spPr>
          <a:xfrm>
            <a:off x="1275424" y="3532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15"/>
          <p:cNvGrpSpPr/>
          <p:nvPr/>
        </p:nvGrpSpPr>
        <p:grpSpPr>
          <a:xfrm>
            <a:off x="4070755" y="4445673"/>
            <a:ext cx="812117" cy="751366"/>
            <a:chOff x="940201" y="467822"/>
            <a:chExt cx="4254149" cy="3935914"/>
          </a:xfrm>
        </p:grpSpPr>
        <p:sp>
          <p:nvSpPr>
            <p:cNvPr id="928" name="Google Shape;928;p15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2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1"/>
          <p:cNvSpPr/>
          <p:nvPr/>
        </p:nvSpPr>
        <p:spPr>
          <a:xfrm rot="5400000" flipH="1">
            <a:off x="270216" y="2689716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21"/>
          <p:cNvSpPr txBox="1">
            <a:spLocks noGrp="1"/>
          </p:cNvSpPr>
          <p:nvPr>
            <p:ph type="subTitle" idx="1"/>
          </p:nvPr>
        </p:nvSpPr>
        <p:spPr>
          <a:xfrm>
            <a:off x="859475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21"/>
          <p:cNvSpPr txBox="1">
            <a:spLocks noGrp="1"/>
          </p:cNvSpPr>
          <p:nvPr>
            <p:ph type="subTitle" idx="2"/>
          </p:nvPr>
        </p:nvSpPr>
        <p:spPr>
          <a:xfrm>
            <a:off x="3406189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21"/>
          <p:cNvSpPr txBox="1">
            <a:spLocks noGrp="1"/>
          </p:cNvSpPr>
          <p:nvPr>
            <p:ph type="subTitle" idx="3"/>
          </p:nvPr>
        </p:nvSpPr>
        <p:spPr>
          <a:xfrm>
            <a:off x="5952925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21"/>
          <p:cNvSpPr txBox="1">
            <a:spLocks noGrp="1"/>
          </p:cNvSpPr>
          <p:nvPr>
            <p:ph type="subTitle" idx="4"/>
          </p:nvPr>
        </p:nvSpPr>
        <p:spPr>
          <a:xfrm>
            <a:off x="859475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4" name="Google Shape;1314;p21"/>
          <p:cNvSpPr txBox="1">
            <a:spLocks noGrp="1"/>
          </p:cNvSpPr>
          <p:nvPr>
            <p:ph type="subTitle" idx="5"/>
          </p:nvPr>
        </p:nvSpPr>
        <p:spPr>
          <a:xfrm>
            <a:off x="3406200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5" name="Google Shape;1315;p21"/>
          <p:cNvSpPr txBox="1">
            <a:spLocks noGrp="1"/>
          </p:cNvSpPr>
          <p:nvPr>
            <p:ph type="subTitle" idx="6"/>
          </p:nvPr>
        </p:nvSpPr>
        <p:spPr>
          <a:xfrm>
            <a:off x="5952925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6" name="Google Shape;1316;p21"/>
          <p:cNvSpPr/>
          <p:nvPr/>
        </p:nvSpPr>
        <p:spPr>
          <a:xfrm>
            <a:off x="211449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21"/>
          <p:cNvSpPr/>
          <p:nvPr/>
        </p:nvSpPr>
        <p:spPr>
          <a:xfrm rot="10800000" flipH="1">
            <a:off x="5491393" y="4614125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21"/>
          <p:cNvSpPr/>
          <p:nvPr/>
        </p:nvSpPr>
        <p:spPr>
          <a:xfrm rot="10800000" flipH="1">
            <a:off x="6527124" y="43177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21"/>
          <p:cNvGrpSpPr/>
          <p:nvPr/>
        </p:nvGrpSpPr>
        <p:grpSpPr>
          <a:xfrm>
            <a:off x="-234573" y="-326499"/>
            <a:ext cx="1055029" cy="961937"/>
            <a:chOff x="940201" y="467822"/>
            <a:chExt cx="4254149" cy="3935914"/>
          </a:xfrm>
        </p:grpSpPr>
        <p:sp>
          <p:nvSpPr>
            <p:cNvPr id="1320" name="Google Shape;1320;p21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21"/>
          <p:cNvGrpSpPr/>
          <p:nvPr/>
        </p:nvGrpSpPr>
        <p:grpSpPr>
          <a:xfrm>
            <a:off x="8308686" y="4324507"/>
            <a:ext cx="992803" cy="1062347"/>
            <a:chOff x="1141181" y="262025"/>
            <a:chExt cx="4067198" cy="4352099"/>
          </a:xfrm>
        </p:grpSpPr>
        <p:sp>
          <p:nvSpPr>
            <p:cNvPr id="1329" name="Google Shape;1329;p21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21"/>
          <p:cNvGrpSpPr/>
          <p:nvPr/>
        </p:nvGrpSpPr>
        <p:grpSpPr>
          <a:xfrm rot="3083356">
            <a:off x="-292008" y="4309352"/>
            <a:ext cx="1239286" cy="1182231"/>
            <a:chOff x="936800" y="644000"/>
            <a:chExt cx="3397834" cy="3241401"/>
          </a:xfrm>
        </p:grpSpPr>
        <p:sp>
          <p:nvSpPr>
            <p:cNvPr id="1343" name="Google Shape;1343;p21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 rot="3068060">
            <a:off x="8277581" y="-311431"/>
            <a:ext cx="1154961" cy="982909"/>
            <a:chOff x="725975" y="529375"/>
            <a:chExt cx="4581126" cy="3898687"/>
          </a:xfrm>
        </p:grpSpPr>
        <p:sp>
          <p:nvSpPr>
            <p:cNvPr id="1354" name="Google Shape;1354;p21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" name="Google Shape;1377;p21"/>
          <p:cNvSpPr/>
          <p:nvPr/>
        </p:nvSpPr>
        <p:spPr>
          <a:xfrm rot="2454991" flipH="1">
            <a:off x="4405673" y="-1204072"/>
            <a:ext cx="2929667" cy="175977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1"/>
          <p:cNvSpPr/>
          <p:nvPr/>
        </p:nvSpPr>
        <p:spPr>
          <a:xfrm rot="8549485">
            <a:off x="1154198" y="4503359"/>
            <a:ext cx="2929673" cy="1759773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21"/>
          <p:cNvSpPr/>
          <p:nvPr/>
        </p:nvSpPr>
        <p:spPr>
          <a:xfrm>
            <a:off x="7652463" y="476572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1"/>
          <p:cNvSpPr/>
          <p:nvPr/>
        </p:nvSpPr>
        <p:spPr>
          <a:xfrm>
            <a:off x="285424" y="131620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21"/>
          <p:cNvGrpSpPr/>
          <p:nvPr/>
        </p:nvGrpSpPr>
        <p:grpSpPr>
          <a:xfrm>
            <a:off x="8723983" y="1222837"/>
            <a:ext cx="262163" cy="531538"/>
            <a:chOff x="2322875" y="1049950"/>
            <a:chExt cx="1301705" cy="2640525"/>
          </a:xfrm>
        </p:grpSpPr>
        <p:sp>
          <p:nvSpPr>
            <p:cNvPr id="1382" name="Google Shape;1382;p2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21"/>
          <p:cNvGrpSpPr/>
          <p:nvPr/>
        </p:nvGrpSpPr>
        <p:grpSpPr>
          <a:xfrm>
            <a:off x="181571" y="3444174"/>
            <a:ext cx="262163" cy="531538"/>
            <a:chOff x="2322875" y="1049950"/>
            <a:chExt cx="1301705" cy="2640525"/>
          </a:xfrm>
        </p:grpSpPr>
        <p:sp>
          <p:nvSpPr>
            <p:cNvPr id="1386" name="Google Shape;1386;p2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6"/>
          <p:cNvSpPr txBox="1">
            <a:spLocks noGrp="1"/>
          </p:cNvSpPr>
          <p:nvPr>
            <p:ph type="title"/>
          </p:nvPr>
        </p:nvSpPr>
        <p:spPr>
          <a:xfrm>
            <a:off x="5039925" y="1176325"/>
            <a:ext cx="31434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56" name="Google Shape;1756;p26"/>
          <p:cNvSpPr txBox="1">
            <a:spLocks noGrp="1"/>
          </p:cNvSpPr>
          <p:nvPr>
            <p:ph type="subTitle" idx="1"/>
          </p:nvPr>
        </p:nvSpPr>
        <p:spPr>
          <a:xfrm>
            <a:off x="5039925" y="2804125"/>
            <a:ext cx="31434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26"/>
          <p:cNvSpPr/>
          <p:nvPr/>
        </p:nvSpPr>
        <p:spPr>
          <a:xfrm>
            <a:off x="1509315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6"/>
          <p:cNvSpPr/>
          <p:nvPr/>
        </p:nvSpPr>
        <p:spPr>
          <a:xfrm rot="-1243678" flipH="1">
            <a:off x="-277833" y="20492"/>
            <a:ext cx="3112861" cy="1869925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6"/>
          <p:cNvSpPr/>
          <p:nvPr/>
        </p:nvSpPr>
        <p:spPr>
          <a:xfrm rot="10800000">
            <a:off x="4400648" y="4456388"/>
            <a:ext cx="2179041" cy="687037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6"/>
          <p:cNvSpPr/>
          <p:nvPr/>
        </p:nvSpPr>
        <p:spPr>
          <a:xfrm rot="-5400000" flipH="1">
            <a:off x="6650872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6"/>
          <p:cNvSpPr/>
          <p:nvPr/>
        </p:nvSpPr>
        <p:spPr>
          <a:xfrm flipH="1">
            <a:off x="3968" y="2380776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6"/>
          <p:cNvSpPr>
            <a:spLocks noGrp="1"/>
          </p:cNvSpPr>
          <p:nvPr>
            <p:ph type="pic" idx="2"/>
          </p:nvPr>
        </p:nvSpPr>
        <p:spPr>
          <a:xfrm rot="265531" flipH="1">
            <a:off x="994448" y="1331647"/>
            <a:ext cx="3195828" cy="2522103"/>
          </a:xfrm>
          <a:prstGeom prst="roundRect">
            <a:avLst>
              <a:gd name="adj" fmla="val 5902"/>
            </a:avLst>
          </a:prstGeom>
          <a:noFill/>
          <a:ln>
            <a:noFill/>
          </a:ln>
        </p:spPr>
      </p:sp>
      <p:sp>
        <p:nvSpPr>
          <p:cNvPr id="1763" name="Google Shape;1763;p26"/>
          <p:cNvSpPr/>
          <p:nvPr/>
        </p:nvSpPr>
        <p:spPr>
          <a:xfrm rot="-9709469" flipH="1">
            <a:off x="-302397" y="4117816"/>
            <a:ext cx="1820335" cy="992614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6"/>
          <p:cNvSpPr/>
          <p:nvPr/>
        </p:nvSpPr>
        <p:spPr>
          <a:xfrm rot="5630402" flipH="1">
            <a:off x="7710859" y="4024690"/>
            <a:ext cx="2651034" cy="117887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5" name="Google Shape;1765;p26"/>
          <p:cNvGrpSpPr/>
          <p:nvPr/>
        </p:nvGrpSpPr>
        <p:grpSpPr>
          <a:xfrm rot="-3212583" flipH="1">
            <a:off x="8138540" y="4443304"/>
            <a:ext cx="1194972" cy="1016960"/>
            <a:chOff x="725975" y="529375"/>
            <a:chExt cx="4581126" cy="3898687"/>
          </a:xfrm>
        </p:grpSpPr>
        <p:sp>
          <p:nvSpPr>
            <p:cNvPr id="1766" name="Google Shape;1766;p26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rgbClr val="33041E">
                <a:alpha val="31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9" name="Google Shape;1789;p26"/>
          <p:cNvSpPr/>
          <p:nvPr/>
        </p:nvSpPr>
        <p:spPr>
          <a:xfrm flipH="1">
            <a:off x="3579782" y="15337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6"/>
          <p:cNvSpPr/>
          <p:nvPr/>
        </p:nvSpPr>
        <p:spPr>
          <a:xfrm flipH="1">
            <a:off x="8795263" y="24954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1" name="Google Shape;1791;p26"/>
          <p:cNvGrpSpPr/>
          <p:nvPr/>
        </p:nvGrpSpPr>
        <p:grpSpPr>
          <a:xfrm flipH="1">
            <a:off x="463811" y="263612"/>
            <a:ext cx="262163" cy="531538"/>
            <a:chOff x="2322875" y="1049950"/>
            <a:chExt cx="1301705" cy="2640525"/>
          </a:xfrm>
        </p:grpSpPr>
        <p:sp>
          <p:nvSpPr>
            <p:cNvPr id="1792" name="Google Shape;1792;p26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_1_1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9"/>
          <p:cNvSpPr/>
          <p:nvPr/>
        </p:nvSpPr>
        <p:spPr>
          <a:xfrm rot="10800000">
            <a:off x="3940625" y="4015122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29"/>
          <p:cNvSpPr/>
          <p:nvPr/>
        </p:nvSpPr>
        <p:spPr>
          <a:xfrm rot="5400000">
            <a:off x="270216" y="-270135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29"/>
          <p:cNvSpPr/>
          <p:nvPr/>
        </p:nvSpPr>
        <p:spPr>
          <a:xfrm rot="10800000" flipH="1">
            <a:off x="6527124" y="-5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9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961" name="Google Shape;1961;p29"/>
          <p:cNvGrpSpPr/>
          <p:nvPr/>
        </p:nvGrpSpPr>
        <p:grpSpPr>
          <a:xfrm>
            <a:off x="-381904" y="-565171"/>
            <a:ext cx="1243062" cy="1150074"/>
            <a:chOff x="940201" y="467822"/>
            <a:chExt cx="4254149" cy="3935914"/>
          </a:xfrm>
        </p:grpSpPr>
        <p:sp>
          <p:nvSpPr>
            <p:cNvPr id="1962" name="Google Shape;1962;p29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9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9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9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9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9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9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29"/>
          <p:cNvGrpSpPr/>
          <p:nvPr/>
        </p:nvGrpSpPr>
        <p:grpSpPr>
          <a:xfrm rot="6685518">
            <a:off x="-176398" y="4445025"/>
            <a:ext cx="1139032" cy="1218819"/>
            <a:chOff x="1141181" y="262025"/>
            <a:chExt cx="4067198" cy="4352099"/>
          </a:xfrm>
        </p:grpSpPr>
        <p:sp>
          <p:nvSpPr>
            <p:cNvPr id="1971" name="Google Shape;1971;p29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9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9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9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9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9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9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9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9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9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9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9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29"/>
          <p:cNvGrpSpPr/>
          <p:nvPr/>
        </p:nvGrpSpPr>
        <p:grpSpPr>
          <a:xfrm rot="3836898" flipH="1">
            <a:off x="8206033" y="4306687"/>
            <a:ext cx="1063352" cy="1228661"/>
            <a:chOff x="725975" y="580175"/>
            <a:chExt cx="3328618" cy="3846085"/>
          </a:xfrm>
        </p:grpSpPr>
        <p:sp>
          <p:nvSpPr>
            <p:cNvPr id="1985" name="Google Shape;1985;p29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9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9" name="Google Shape;1999;p29"/>
          <p:cNvSpPr/>
          <p:nvPr/>
        </p:nvSpPr>
        <p:spPr>
          <a:xfrm>
            <a:off x="8770924" y="96892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0" name="Google Shape;2000;p29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2001" name="Google Shape;2001;p29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9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1" name="Google Shape;2011;p29"/>
          <p:cNvSpPr/>
          <p:nvPr/>
        </p:nvSpPr>
        <p:spPr>
          <a:xfrm rot="255579">
            <a:off x="4619646" y="-842538"/>
            <a:ext cx="3148525" cy="1400099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29"/>
          <p:cNvSpPr/>
          <p:nvPr/>
        </p:nvSpPr>
        <p:spPr>
          <a:xfrm>
            <a:off x="229625" y="387932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29"/>
          <p:cNvSpPr/>
          <p:nvPr/>
        </p:nvSpPr>
        <p:spPr>
          <a:xfrm rot="10544421" flipH="1">
            <a:off x="1695396" y="4592762"/>
            <a:ext cx="3148525" cy="1400099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29"/>
          <p:cNvGrpSpPr/>
          <p:nvPr/>
        </p:nvGrpSpPr>
        <p:grpSpPr>
          <a:xfrm flipH="1">
            <a:off x="191961" y="1080687"/>
            <a:ext cx="262163" cy="531538"/>
            <a:chOff x="2322875" y="1049950"/>
            <a:chExt cx="1301705" cy="2640525"/>
          </a:xfrm>
        </p:grpSpPr>
        <p:sp>
          <p:nvSpPr>
            <p:cNvPr id="2015" name="Google Shape;2015;p2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9"/>
          <p:cNvGrpSpPr/>
          <p:nvPr/>
        </p:nvGrpSpPr>
        <p:grpSpPr>
          <a:xfrm flipH="1">
            <a:off x="8718989" y="3347787"/>
            <a:ext cx="262163" cy="531538"/>
            <a:chOff x="2322875" y="1049950"/>
            <a:chExt cx="1301705" cy="2640525"/>
          </a:xfrm>
        </p:grpSpPr>
        <p:sp>
          <p:nvSpPr>
            <p:cNvPr id="2019" name="Google Shape;2019;p2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34"/>
          <p:cNvSpPr/>
          <p:nvPr/>
        </p:nvSpPr>
        <p:spPr>
          <a:xfrm flipH="1">
            <a:off x="2278495" y="-53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4"/>
          <p:cNvSpPr/>
          <p:nvPr/>
        </p:nvSpPr>
        <p:spPr>
          <a:xfrm rot="-5400000">
            <a:off x="6646936" y="2646440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4"/>
          <p:cNvSpPr/>
          <p:nvPr/>
        </p:nvSpPr>
        <p:spPr>
          <a:xfrm rot="5400000">
            <a:off x="137007" y="237070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9" name="Google Shape;2369;p34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2370" name="Google Shape;2370;p34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34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2379" name="Google Shape;2379;p34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34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2414" name="Google Shape;2414;p34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" name="Google Shape;2424;p34"/>
          <p:cNvSpPr/>
          <p:nvPr/>
        </p:nvSpPr>
        <p:spPr>
          <a:xfrm>
            <a:off x="4476150" y="-363750"/>
            <a:ext cx="2394932" cy="1064988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5" name="Google Shape;2425;p34"/>
          <p:cNvGrpSpPr/>
          <p:nvPr/>
        </p:nvGrpSpPr>
        <p:grpSpPr>
          <a:xfrm rot="-1588054" flipH="1">
            <a:off x="8194678" y="-554914"/>
            <a:ext cx="1224824" cy="1415236"/>
            <a:chOff x="725975" y="580175"/>
            <a:chExt cx="3328618" cy="3846085"/>
          </a:xfrm>
        </p:grpSpPr>
        <p:sp>
          <p:nvSpPr>
            <p:cNvPr id="2426" name="Google Shape;2426;p34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34"/>
          <p:cNvSpPr/>
          <p:nvPr/>
        </p:nvSpPr>
        <p:spPr>
          <a:xfrm rot="-225818" flipH="1">
            <a:off x="1632167" y="4408068"/>
            <a:ext cx="3266547" cy="1184347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"/>
              <a:buNone/>
              <a:defRPr sz="3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5975" y="1152475"/>
            <a:ext cx="769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1" r:id="rId5"/>
    <p:sldLayoutId id="2147483667" r:id="rId6"/>
    <p:sldLayoutId id="2147483672" r:id="rId7"/>
    <p:sldLayoutId id="2147483675" r:id="rId8"/>
    <p:sldLayoutId id="2147483680" r:id="rId9"/>
    <p:sldLayoutId id="2147483681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laceswherewego.com/celebrate-julefest-solvang-christma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9"/>
          <p:cNvSpPr txBox="1">
            <a:spLocks noGrp="1"/>
          </p:cNvSpPr>
          <p:nvPr>
            <p:ph type="subTitle" idx="1"/>
          </p:nvPr>
        </p:nvSpPr>
        <p:spPr>
          <a:xfrm>
            <a:off x="609557" y="2696980"/>
            <a:ext cx="4910100" cy="1148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- Using open source LLMs and custom dataset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Shreyash Zanjal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Vedanvita Gudavalli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Kritika Satisha</a:t>
            </a:r>
            <a:endParaRPr b="1" dirty="0"/>
          </a:p>
        </p:txBody>
      </p:sp>
      <p:sp>
        <p:nvSpPr>
          <p:cNvPr id="2540" name="Google Shape;2540;p39"/>
          <p:cNvSpPr txBox="1">
            <a:spLocks noGrp="1"/>
          </p:cNvSpPr>
          <p:nvPr>
            <p:ph type="ctrTitle"/>
          </p:nvPr>
        </p:nvSpPr>
        <p:spPr>
          <a:xfrm>
            <a:off x="578058" y="1169955"/>
            <a:ext cx="6260616" cy="1256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Wanderlust</a:t>
            </a:r>
            <a:br>
              <a:rPr lang="en" sz="5100" dirty="0"/>
            </a:br>
            <a:r>
              <a:rPr lang="en-US" sz="3200" dirty="0"/>
              <a:t>	P</a:t>
            </a:r>
            <a:r>
              <a:rPr lang="en" sz="3200" dirty="0"/>
              <a:t>lan your Travel Itinerary </a:t>
            </a:r>
            <a:endParaRPr dirty="0"/>
          </a:p>
        </p:txBody>
      </p:sp>
      <p:sp>
        <p:nvSpPr>
          <p:cNvPr id="2541" name="Google Shape;2541;p39"/>
          <p:cNvSpPr/>
          <p:nvPr/>
        </p:nvSpPr>
        <p:spPr>
          <a:xfrm>
            <a:off x="6326349" y="287460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2" name="Google Shape;2542;p39"/>
          <p:cNvGrpSpPr/>
          <p:nvPr/>
        </p:nvGrpSpPr>
        <p:grpSpPr>
          <a:xfrm rot="5400000">
            <a:off x="6896989" y="426711"/>
            <a:ext cx="1575451" cy="1466605"/>
            <a:chOff x="1438025" y="366400"/>
            <a:chExt cx="4722574" cy="4396298"/>
          </a:xfrm>
        </p:grpSpPr>
        <p:sp>
          <p:nvSpPr>
            <p:cNvPr id="2543" name="Google Shape;2543;p39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9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9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9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9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9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9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0" name="Google Shape;2550;p39"/>
          <p:cNvSpPr/>
          <p:nvPr/>
        </p:nvSpPr>
        <p:spPr>
          <a:xfrm rot="1175547" flipH="1">
            <a:off x="6812254" y="2172884"/>
            <a:ext cx="2929697" cy="17597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9"/>
          <p:cNvSpPr/>
          <p:nvPr/>
        </p:nvSpPr>
        <p:spPr>
          <a:xfrm rot="-6605851">
            <a:off x="7482312" y="-597765"/>
            <a:ext cx="1439676" cy="784978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2" name="Google Shape;2552;p39"/>
          <p:cNvGrpSpPr/>
          <p:nvPr/>
        </p:nvGrpSpPr>
        <p:grpSpPr>
          <a:xfrm>
            <a:off x="1818071" y="4487188"/>
            <a:ext cx="262163" cy="531538"/>
            <a:chOff x="2322875" y="1049950"/>
            <a:chExt cx="1301705" cy="2640525"/>
          </a:xfrm>
        </p:grpSpPr>
        <p:sp>
          <p:nvSpPr>
            <p:cNvPr id="2553" name="Google Shape;2553;p3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" name="Google Shape;2556;p39"/>
          <p:cNvGrpSpPr/>
          <p:nvPr/>
        </p:nvGrpSpPr>
        <p:grpSpPr>
          <a:xfrm>
            <a:off x="5704921" y="529374"/>
            <a:ext cx="262163" cy="531538"/>
            <a:chOff x="2322875" y="1049950"/>
            <a:chExt cx="1301705" cy="2640525"/>
          </a:xfrm>
        </p:grpSpPr>
        <p:sp>
          <p:nvSpPr>
            <p:cNvPr id="2557" name="Google Shape;2557;p3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0" name="Google Shape;2560;p39"/>
          <p:cNvSpPr/>
          <p:nvPr/>
        </p:nvSpPr>
        <p:spPr>
          <a:xfrm rot="693687" flipH="1">
            <a:off x="1897425" y="-600783"/>
            <a:ext cx="3025015" cy="181703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9"/>
          <p:cNvSpPr/>
          <p:nvPr/>
        </p:nvSpPr>
        <p:spPr>
          <a:xfrm rot="-8317620">
            <a:off x="6131499" y="4299204"/>
            <a:ext cx="1579063" cy="861001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9"/>
          <p:cNvSpPr/>
          <p:nvPr/>
        </p:nvSpPr>
        <p:spPr>
          <a:xfrm rot="-926629" flipH="1">
            <a:off x="2014909" y="4212124"/>
            <a:ext cx="3266596" cy="1184365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3" name="Google Shape;2563;p39"/>
          <p:cNvGrpSpPr/>
          <p:nvPr/>
        </p:nvGrpSpPr>
        <p:grpSpPr>
          <a:xfrm rot="2251379">
            <a:off x="5201774" y="4151513"/>
            <a:ext cx="1067193" cy="1018060"/>
            <a:chOff x="936800" y="644000"/>
            <a:chExt cx="3397834" cy="3241401"/>
          </a:xfrm>
        </p:grpSpPr>
        <p:sp>
          <p:nvSpPr>
            <p:cNvPr id="2564" name="Google Shape;2564;p39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9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6" name="Google Shape;2976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604" t="-1541" r="-604" b="2253"/>
          <a:stretch/>
        </p:blipFill>
        <p:spPr>
          <a:xfrm>
            <a:off x="1511789" y="80128"/>
            <a:ext cx="6120419" cy="4799759"/>
          </a:xfrm>
          <a:prstGeom prst="roundRect">
            <a:avLst>
              <a:gd name="adj" fmla="val 16667"/>
            </a:avLst>
          </a:prstGeom>
        </p:spPr>
      </p:pic>
      <p:sp>
        <p:nvSpPr>
          <p:cNvPr id="3006" name="Google Shape;3006;p51"/>
          <p:cNvSpPr/>
          <p:nvPr/>
        </p:nvSpPr>
        <p:spPr>
          <a:xfrm rot="673582" flipH="1">
            <a:off x="6822904" y="-717121"/>
            <a:ext cx="3358924" cy="183151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1"/>
          <p:cNvGrpSpPr/>
          <p:nvPr/>
        </p:nvGrpSpPr>
        <p:grpSpPr>
          <a:xfrm rot="3737252" flipH="1">
            <a:off x="7767741" y="392731"/>
            <a:ext cx="875388" cy="814909"/>
            <a:chOff x="1438025" y="366400"/>
            <a:chExt cx="4722574" cy="4396298"/>
          </a:xfrm>
        </p:grpSpPr>
        <p:sp>
          <p:nvSpPr>
            <p:cNvPr id="3008" name="Google Shape;3008;p51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54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6" name="Google Shape;2976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1880" t="-1755" r="1880" b="2055"/>
          <a:stretch/>
        </p:blipFill>
        <p:spPr>
          <a:xfrm>
            <a:off x="1511789" y="80128"/>
            <a:ext cx="6120419" cy="4799759"/>
          </a:xfrm>
          <a:prstGeom prst="roundRect">
            <a:avLst>
              <a:gd name="adj" fmla="val 16667"/>
            </a:avLst>
          </a:prstGeom>
        </p:spPr>
      </p:pic>
      <p:sp>
        <p:nvSpPr>
          <p:cNvPr id="3006" name="Google Shape;3006;p51"/>
          <p:cNvSpPr/>
          <p:nvPr/>
        </p:nvSpPr>
        <p:spPr>
          <a:xfrm rot="673582" flipH="1">
            <a:off x="6822904" y="-717121"/>
            <a:ext cx="3358924" cy="183151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1"/>
          <p:cNvGrpSpPr/>
          <p:nvPr/>
        </p:nvGrpSpPr>
        <p:grpSpPr>
          <a:xfrm rot="3737252" flipH="1">
            <a:off x="7767741" y="392731"/>
            <a:ext cx="875388" cy="814909"/>
            <a:chOff x="1438025" y="366400"/>
            <a:chExt cx="4722574" cy="4396298"/>
          </a:xfrm>
        </p:grpSpPr>
        <p:sp>
          <p:nvSpPr>
            <p:cNvPr id="3008" name="Google Shape;3008;p51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003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6" name="Google Shape;2976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1768" t="-17152" r="-1601" b="-18314"/>
          <a:stretch/>
        </p:blipFill>
        <p:spPr>
          <a:xfrm>
            <a:off x="1511789" y="80128"/>
            <a:ext cx="6120419" cy="4799759"/>
          </a:xfrm>
          <a:prstGeom prst="roundRect">
            <a:avLst>
              <a:gd name="adj" fmla="val 16667"/>
            </a:avLst>
          </a:prstGeom>
        </p:spPr>
      </p:pic>
      <p:sp>
        <p:nvSpPr>
          <p:cNvPr id="3006" name="Google Shape;3006;p51"/>
          <p:cNvSpPr/>
          <p:nvPr/>
        </p:nvSpPr>
        <p:spPr>
          <a:xfrm rot="673582" flipH="1">
            <a:off x="6822904" y="-717121"/>
            <a:ext cx="3358924" cy="183151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1"/>
          <p:cNvGrpSpPr/>
          <p:nvPr/>
        </p:nvGrpSpPr>
        <p:grpSpPr>
          <a:xfrm rot="3737252" flipH="1">
            <a:off x="7767741" y="392731"/>
            <a:ext cx="875388" cy="814909"/>
            <a:chOff x="1438025" y="366400"/>
            <a:chExt cx="4722574" cy="4396298"/>
          </a:xfrm>
        </p:grpSpPr>
        <p:sp>
          <p:nvSpPr>
            <p:cNvPr id="3008" name="Google Shape;3008;p51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847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5"/>
          <p:cNvSpPr txBox="1">
            <a:spLocks noGrp="1"/>
          </p:cNvSpPr>
          <p:nvPr>
            <p:ph type="title"/>
          </p:nvPr>
        </p:nvSpPr>
        <p:spPr>
          <a:xfrm>
            <a:off x="726000" y="261202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</a:t>
            </a:r>
            <a:endParaRPr dirty="0"/>
          </a:p>
        </p:txBody>
      </p:sp>
      <p:pic>
        <p:nvPicPr>
          <p:cNvPr id="3177" name="Google Shape;3177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3192" t="-2431" r="-2444" b="-2858"/>
          <a:stretch/>
        </p:blipFill>
        <p:spPr>
          <a:xfrm>
            <a:off x="857839" y="1060514"/>
            <a:ext cx="3667027" cy="4020533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  <p:pic>
        <p:nvPicPr>
          <p:cNvPr id="2" name="Google Shape;3177;p55">
            <a:extLst>
              <a:ext uri="{FF2B5EF4-FFF2-40B4-BE49-F238E27FC236}">
                <a16:creationId xmlns:a16="http://schemas.microsoft.com/office/drawing/2014/main" id="{FE399F7D-72AF-1816-49AC-593EF1D51A9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1085" b="1085"/>
          <a:stretch/>
        </p:blipFill>
        <p:spPr>
          <a:xfrm>
            <a:off x="4524866" y="1060513"/>
            <a:ext cx="3667027" cy="4020533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468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45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Planned implementation</a:t>
            </a:r>
            <a:endParaRPr dirty="0"/>
          </a:p>
        </p:txBody>
      </p:sp>
      <p:sp>
        <p:nvSpPr>
          <p:cNvPr id="2753" name="Google Shape;2753;p45"/>
          <p:cNvSpPr txBox="1"/>
          <p:nvPr/>
        </p:nvSpPr>
        <p:spPr>
          <a:xfrm>
            <a:off x="725972" y="3455150"/>
            <a:ext cx="2292825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 Selection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54" name="Google Shape;2754;p45"/>
          <p:cNvSpPr txBox="1"/>
          <p:nvPr/>
        </p:nvSpPr>
        <p:spPr>
          <a:xfrm>
            <a:off x="877284" y="3782119"/>
            <a:ext cx="19902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Supports image input! Using airoboros 7B model 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5" name="Google Shape;2755;p45"/>
          <p:cNvSpPr txBox="1"/>
          <p:nvPr/>
        </p:nvSpPr>
        <p:spPr>
          <a:xfrm>
            <a:off x="4349726" y="3455150"/>
            <a:ext cx="2447313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Widening Dataset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56" name="Google Shape;2756;p45"/>
          <p:cNvSpPr txBox="1"/>
          <p:nvPr/>
        </p:nvSpPr>
        <p:spPr>
          <a:xfrm>
            <a:off x="4576632" y="3789575"/>
            <a:ext cx="19935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Adding real-time scrapping, and more data sources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7" name="Google Shape;2757;p45"/>
          <p:cNvSpPr txBox="1"/>
          <p:nvPr/>
        </p:nvSpPr>
        <p:spPr>
          <a:xfrm>
            <a:off x="2480898" y="1295063"/>
            <a:ext cx="19902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Google API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58" name="Google Shape;2758;p45"/>
          <p:cNvSpPr txBox="1"/>
          <p:nvPr/>
        </p:nvSpPr>
        <p:spPr>
          <a:xfrm>
            <a:off x="2480901" y="1617688"/>
            <a:ext cx="19935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routes and real-time information about places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9" name="Google Shape;2759;p45"/>
          <p:cNvSpPr txBox="1"/>
          <p:nvPr/>
        </p:nvSpPr>
        <p:spPr>
          <a:xfrm>
            <a:off x="6218523" y="1302500"/>
            <a:ext cx="19902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Role-Based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60" name="Google Shape;2760;p45"/>
          <p:cNvSpPr txBox="1"/>
          <p:nvPr/>
        </p:nvSpPr>
        <p:spPr>
          <a:xfrm>
            <a:off x="6218524" y="1625125"/>
            <a:ext cx="19935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(Try) Auto gen capabilities for creating AI Agents 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1" name="Google Shape;2761;p45"/>
          <p:cNvSpPr/>
          <p:nvPr/>
        </p:nvSpPr>
        <p:spPr>
          <a:xfrm>
            <a:off x="1198880" y="2736231"/>
            <a:ext cx="1057251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Today</a:t>
            </a:r>
            <a:endParaRPr sz="22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62" name="Google Shape;2762;p45"/>
          <p:cNvSpPr/>
          <p:nvPr/>
        </p:nvSpPr>
        <p:spPr>
          <a:xfrm>
            <a:off x="3018798" y="2736231"/>
            <a:ext cx="917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Next</a:t>
            </a:r>
            <a:endParaRPr sz="22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63" name="Google Shape;2763;p45"/>
          <p:cNvSpPr/>
          <p:nvPr/>
        </p:nvSpPr>
        <p:spPr>
          <a:xfrm>
            <a:off x="4887614" y="2736231"/>
            <a:ext cx="917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Next</a:t>
            </a:r>
            <a:endParaRPr sz="22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64" name="Google Shape;2764;p45"/>
          <p:cNvSpPr/>
          <p:nvPr/>
        </p:nvSpPr>
        <p:spPr>
          <a:xfrm>
            <a:off x="6756431" y="2736231"/>
            <a:ext cx="917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Next</a:t>
            </a:r>
            <a:endParaRPr sz="2200" b="1" dirty="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765" name="Google Shape;2765;p45"/>
          <p:cNvCxnSpPr>
            <a:cxnSpLocks/>
            <a:stCxn id="2761" idx="3"/>
            <a:endCxn id="2762" idx="1"/>
          </p:cNvCxnSpPr>
          <p:nvPr/>
        </p:nvCxnSpPr>
        <p:spPr>
          <a:xfrm>
            <a:off x="2256131" y="2957031"/>
            <a:ext cx="7626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6" name="Google Shape;2766;p45"/>
          <p:cNvCxnSpPr>
            <a:stCxn id="2762" idx="3"/>
            <a:endCxn id="2763" idx="1"/>
          </p:cNvCxnSpPr>
          <p:nvPr/>
        </p:nvCxnSpPr>
        <p:spPr>
          <a:xfrm>
            <a:off x="3936498" y="2957031"/>
            <a:ext cx="95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7" name="Google Shape;2767;p45"/>
          <p:cNvCxnSpPr>
            <a:stCxn id="2763" idx="3"/>
            <a:endCxn id="2764" idx="1"/>
          </p:cNvCxnSpPr>
          <p:nvPr/>
        </p:nvCxnSpPr>
        <p:spPr>
          <a:xfrm>
            <a:off x="5805314" y="2957031"/>
            <a:ext cx="95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8" name="Google Shape;2768;p45"/>
          <p:cNvCxnSpPr>
            <a:cxnSpLocks/>
            <a:endCxn id="2761" idx="2"/>
          </p:cNvCxnSpPr>
          <p:nvPr/>
        </p:nvCxnSpPr>
        <p:spPr>
          <a:xfrm flipH="1" flipV="1">
            <a:off x="1727506" y="3177831"/>
            <a:ext cx="1500" cy="27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9" name="Google Shape;2769;p45"/>
          <p:cNvCxnSpPr>
            <a:stCxn id="2762" idx="0"/>
            <a:endCxn id="2758" idx="2"/>
          </p:cNvCxnSpPr>
          <p:nvPr/>
        </p:nvCxnSpPr>
        <p:spPr>
          <a:xfrm rot="10800000">
            <a:off x="3477648" y="2459031"/>
            <a:ext cx="0" cy="27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70" name="Google Shape;2770;p45"/>
          <p:cNvCxnSpPr>
            <a:stCxn id="2764" idx="0"/>
            <a:endCxn id="2760" idx="2"/>
          </p:cNvCxnSpPr>
          <p:nvPr/>
        </p:nvCxnSpPr>
        <p:spPr>
          <a:xfrm rot="10800000">
            <a:off x="7215281" y="2466231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71" name="Google Shape;2771;p45"/>
          <p:cNvCxnSpPr>
            <a:cxnSpLocks/>
            <a:stCxn id="2763" idx="2"/>
          </p:cNvCxnSpPr>
          <p:nvPr/>
        </p:nvCxnSpPr>
        <p:spPr>
          <a:xfrm>
            <a:off x="5346464" y="3177831"/>
            <a:ext cx="1500" cy="27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52"/>
          <p:cNvSpPr txBox="1">
            <a:spLocks noGrp="1"/>
          </p:cNvSpPr>
          <p:nvPr>
            <p:ph type="title"/>
          </p:nvPr>
        </p:nvSpPr>
        <p:spPr>
          <a:xfrm>
            <a:off x="2208150" y="1419646"/>
            <a:ext cx="4727700" cy="1595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Thanks!</a:t>
            </a:r>
            <a:endParaRPr sz="8800" dirty="0"/>
          </a:p>
        </p:txBody>
      </p:sp>
      <p:sp>
        <p:nvSpPr>
          <p:cNvPr id="3022" name="Google Shape;3022;p52"/>
          <p:cNvSpPr/>
          <p:nvPr/>
        </p:nvSpPr>
        <p:spPr>
          <a:xfrm rot="1175547" flipH="1">
            <a:off x="6812254" y="2172884"/>
            <a:ext cx="2929697" cy="17597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2"/>
          <p:cNvSpPr/>
          <p:nvPr/>
        </p:nvSpPr>
        <p:spPr>
          <a:xfrm rot="-6605851">
            <a:off x="7482312" y="-597765"/>
            <a:ext cx="1439676" cy="784978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4" name="Google Shape;3024;p52"/>
          <p:cNvGrpSpPr/>
          <p:nvPr/>
        </p:nvGrpSpPr>
        <p:grpSpPr>
          <a:xfrm rot="5189599">
            <a:off x="6968783" y="451075"/>
            <a:ext cx="1575094" cy="1466273"/>
            <a:chOff x="1438025" y="366400"/>
            <a:chExt cx="4722574" cy="4396298"/>
          </a:xfrm>
        </p:grpSpPr>
        <p:sp>
          <p:nvSpPr>
            <p:cNvPr id="3025" name="Google Shape;3025;p52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2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2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2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0" name="Google Shape;3040;p52"/>
          <p:cNvSpPr/>
          <p:nvPr/>
        </p:nvSpPr>
        <p:spPr>
          <a:xfrm rot="693687" flipH="1">
            <a:off x="1897425" y="-600783"/>
            <a:ext cx="3025015" cy="181703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2"/>
          <p:cNvGrpSpPr/>
          <p:nvPr/>
        </p:nvGrpSpPr>
        <p:grpSpPr>
          <a:xfrm rot="1679771">
            <a:off x="2503892" y="389720"/>
            <a:ext cx="900467" cy="859010"/>
            <a:chOff x="936800" y="644000"/>
            <a:chExt cx="3397834" cy="3241401"/>
          </a:xfrm>
        </p:grpSpPr>
        <p:sp>
          <p:nvSpPr>
            <p:cNvPr id="3042" name="Google Shape;3042;p52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163;p76">
            <a:extLst>
              <a:ext uri="{FF2B5EF4-FFF2-40B4-BE49-F238E27FC236}">
                <a16:creationId xmlns:a16="http://schemas.microsoft.com/office/drawing/2014/main" id="{C27A4E18-3C01-5207-896D-022C0E1D58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62250" y="2932976"/>
            <a:ext cx="36195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Work Sans"/>
                <a:ea typeface="Work Sans"/>
                <a:cs typeface="Work Sans"/>
                <a:sym typeface="Work Sans"/>
              </a:rPr>
              <a:t>Team Wanderlust</a:t>
            </a:r>
            <a:endParaRPr sz="1600" b="1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312801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94" name="Google Shape;2594;p41"/>
          <p:cNvSpPr txBox="1">
            <a:spLocks noGrp="1"/>
          </p:cNvSpPr>
          <p:nvPr>
            <p:ph type="title" idx="7"/>
          </p:nvPr>
        </p:nvSpPr>
        <p:spPr>
          <a:xfrm>
            <a:off x="791968" y="1447052"/>
            <a:ext cx="9144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95" name="Google Shape;2595;p41"/>
          <p:cNvSpPr txBox="1">
            <a:spLocks noGrp="1"/>
          </p:cNvSpPr>
          <p:nvPr>
            <p:ph type="title" idx="8"/>
          </p:nvPr>
        </p:nvSpPr>
        <p:spPr>
          <a:xfrm>
            <a:off x="725975" y="3039574"/>
            <a:ext cx="914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96" name="Google Shape;2596;p41"/>
          <p:cNvSpPr txBox="1">
            <a:spLocks noGrp="1"/>
          </p:cNvSpPr>
          <p:nvPr>
            <p:ph type="title" idx="9"/>
          </p:nvPr>
        </p:nvSpPr>
        <p:spPr>
          <a:xfrm>
            <a:off x="3400644" y="1447052"/>
            <a:ext cx="9144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97" name="Google Shape;2597;p41"/>
          <p:cNvSpPr txBox="1">
            <a:spLocks noGrp="1"/>
          </p:cNvSpPr>
          <p:nvPr>
            <p:ph type="title" idx="13"/>
          </p:nvPr>
        </p:nvSpPr>
        <p:spPr>
          <a:xfrm>
            <a:off x="3400644" y="3039566"/>
            <a:ext cx="9144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98" name="Google Shape;2598;p41"/>
          <p:cNvSpPr txBox="1">
            <a:spLocks noGrp="1"/>
          </p:cNvSpPr>
          <p:nvPr>
            <p:ph type="title" idx="14"/>
          </p:nvPr>
        </p:nvSpPr>
        <p:spPr>
          <a:xfrm>
            <a:off x="6075320" y="1447052"/>
            <a:ext cx="914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9" name="Google Shape;2599;p41"/>
          <p:cNvSpPr txBox="1">
            <a:spLocks noGrp="1"/>
          </p:cNvSpPr>
          <p:nvPr>
            <p:ph type="title" idx="15"/>
          </p:nvPr>
        </p:nvSpPr>
        <p:spPr>
          <a:xfrm>
            <a:off x="6075326" y="3039574"/>
            <a:ext cx="916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0" name="Google Shape;2600;p41"/>
          <p:cNvSpPr txBox="1">
            <a:spLocks noGrp="1"/>
          </p:cNvSpPr>
          <p:nvPr>
            <p:ph type="subTitle" idx="16"/>
          </p:nvPr>
        </p:nvSpPr>
        <p:spPr>
          <a:xfrm>
            <a:off x="767041" y="2105382"/>
            <a:ext cx="264729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Wanderlust?</a:t>
            </a:r>
            <a:endParaRPr dirty="0"/>
          </a:p>
        </p:txBody>
      </p:sp>
      <p:sp>
        <p:nvSpPr>
          <p:cNvPr id="2601" name="Google Shape;2601;p41"/>
          <p:cNvSpPr txBox="1">
            <a:spLocks noGrp="1"/>
          </p:cNvSpPr>
          <p:nvPr>
            <p:ph type="subTitle" idx="17"/>
          </p:nvPr>
        </p:nvSpPr>
        <p:spPr>
          <a:xfrm>
            <a:off x="3400643" y="2116230"/>
            <a:ext cx="267467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sets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 apart</a:t>
            </a:r>
            <a:endParaRPr dirty="0"/>
          </a:p>
        </p:txBody>
      </p:sp>
      <p:sp>
        <p:nvSpPr>
          <p:cNvPr id="2602" name="Google Shape;2602;p41"/>
          <p:cNvSpPr txBox="1">
            <a:spLocks noGrp="1"/>
          </p:cNvSpPr>
          <p:nvPr>
            <p:ph type="subTitle" idx="18"/>
          </p:nvPr>
        </p:nvSpPr>
        <p:spPr>
          <a:xfrm>
            <a:off x="725975" y="3463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603" name="Google Shape;2603;p41"/>
          <p:cNvSpPr txBox="1">
            <a:spLocks noGrp="1"/>
          </p:cNvSpPr>
          <p:nvPr>
            <p:ph type="subTitle" idx="19"/>
          </p:nvPr>
        </p:nvSpPr>
        <p:spPr>
          <a:xfrm>
            <a:off x="3400644" y="3463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604" name="Google Shape;2604;p41"/>
          <p:cNvSpPr txBox="1">
            <a:spLocks noGrp="1"/>
          </p:cNvSpPr>
          <p:nvPr>
            <p:ph type="subTitle" idx="20"/>
          </p:nvPr>
        </p:nvSpPr>
        <p:spPr>
          <a:xfrm>
            <a:off x="6075320" y="1875243"/>
            <a:ext cx="2342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Research</a:t>
            </a:r>
            <a:endParaRPr dirty="0"/>
          </a:p>
        </p:txBody>
      </p:sp>
      <p:sp>
        <p:nvSpPr>
          <p:cNvPr id="2605" name="Google Shape;2605;p41"/>
          <p:cNvSpPr txBox="1">
            <a:spLocks noGrp="1"/>
          </p:cNvSpPr>
          <p:nvPr>
            <p:ph type="subTitle" idx="21"/>
          </p:nvPr>
        </p:nvSpPr>
        <p:spPr>
          <a:xfrm>
            <a:off x="6075319" y="3463243"/>
            <a:ext cx="247479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</a:t>
            </a:r>
            <a:endParaRPr dirty="0"/>
          </a:p>
        </p:txBody>
      </p:sp>
      <p:grpSp>
        <p:nvGrpSpPr>
          <p:cNvPr id="2" name="Google Shape;2542;p39">
            <a:extLst>
              <a:ext uri="{FF2B5EF4-FFF2-40B4-BE49-F238E27FC236}">
                <a16:creationId xmlns:a16="http://schemas.microsoft.com/office/drawing/2014/main" id="{685AC38A-34A4-D117-5160-707DBE895207}"/>
              </a:ext>
            </a:extLst>
          </p:cNvPr>
          <p:cNvGrpSpPr/>
          <p:nvPr/>
        </p:nvGrpSpPr>
        <p:grpSpPr>
          <a:xfrm rot="17170732">
            <a:off x="-897984" y="1555798"/>
            <a:ext cx="1502346" cy="1335524"/>
            <a:chOff x="1438025" y="366400"/>
            <a:chExt cx="4722574" cy="4396298"/>
          </a:xfrm>
        </p:grpSpPr>
        <p:sp>
          <p:nvSpPr>
            <p:cNvPr id="3" name="Google Shape;2543;p39">
              <a:extLst>
                <a:ext uri="{FF2B5EF4-FFF2-40B4-BE49-F238E27FC236}">
                  <a16:creationId xmlns:a16="http://schemas.microsoft.com/office/drawing/2014/main" id="{0E5C13A7-AB01-F98B-E04A-C44D40A596C4}"/>
                </a:ext>
              </a:extLst>
            </p:cNvPr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4;p39">
              <a:extLst>
                <a:ext uri="{FF2B5EF4-FFF2-40B4-BE49-F238E27FC236}">
                  <a16:creationId xmlns:a16="http://schemas.microsoft.com/office/drawing/2014/main" id="{98888C67-6B62-054F-F80C-FD8AAF0E47BD}"/>
                </a:ext>
              </a:extLst>
            </p:cNvPr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45;p39">
              <a:extLst>
                <a:ext uri="{FF2B5EF4-FFF2-40B4-BE49-F238E27FC236}">
                  <a16:creationId xmlns:a16="http://schemas.microsoft.com/office/drawing/2014/main" id="{51F236D9-916E-23E0-9CB8-1FB488AF7739}"/>
                </a:ext>
              </a:extLst>
            </p:cNvPr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6;p39">
              <a:extLst>
                <a:ext uri="{FF2B5EF4-FFF2-40B4-BE49-F238E27FC236}">
                  <a16:creationId xmlns:a16="http://schemas.microsoft.com/office/drawing/2014/main" id="{B8A6E008-A123-57B5-5CE4-2798A323ADFD}"/>
                </a:ext>
              </a:extLst>
            </p:cNvPr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47;p39">
              <a:extLst>
                <a:ext uri="{FF2B5EF4-FFF2-40B4-BE49-F238E27FC236}">
                  <a16:creationId xmlns:a16="http://schemas.microsoft.com/office/drawing/2014/main" id="{3A0F446C-5907-D223-E8E8-0535BF49BA0A}"/>
                </a:ext>
              </a:extLst>
            </p:cNvPr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48;p39">
              <a:extLst>
                <a:ext uri="{FF2B5EF4-FFF2-40B4-BE49-F238E27FC236}">
                  <a16:creationId xmlns:a16="http://schemas.microsoft.com/office/drawing/2014/main" id="{2EF4A0D8-C32D-7735-2A53-0015BE08D213}"/>
                </a:ext>
              </a:extLst>
            </p:cNvPr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49;p39">
              <a:extLst>
                <a:ext uri="{FF2B5EF4-FFF2-40B4-BE49-F238E27FC236}">
                  <a16:creationId xmlns:a16="http://schemas.microsoft.com/office/drawing/2014/main" id="{8E773880-516F-3AA2-8918-CC10F97B5CA8}"/>
                </a:ext>
              </a:extLst>
            </p:cNvPr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550;p39">
            <a:extLst>
              <a:ext uri="{FF2B5EF4-FFF2-40B4-BE49-F238E27FC236}">
                <a16:creationId xmlns:a16="http://schemas.microsoft.com/office/drawing/2014/main" id="{B146D88C-50E0-53CD-6829-AC4F187D0062}"/>
              </a:ext>
            </a:extLst>
          </p:cNvPr>
          <p:cNvSpPr/>
          <p:nvPr/>
        </p:nvSpPr>
        <p:spPr>
          <a:xfrm rot="15296607" flipH="1">
            <a:off x="-1076848" y="3864329"/>
            <a:ext cx="2929697" cy="17597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563;p39">
            <a:extLst>
              <a:ext uri="{FF2B5EF4-FFF2-40B4-BE49-F238E27FC236}">
                <a16:creationId xmlns:a16="http://schemas.microsoft.com/office/drawing/2014/main" id="{86AC6A0C-63FD-3987-8F98-89FCCDA727FD}"/>
              </a:ext>
            </a:extLst>
          </p:cNvPr>
          <p:cNvGrpSpPr/>
          <p:nvPr/>
        </p:nvGrpSpPr>
        <p:grpSpPr>
          <a:xfrm rot="2251379">
            <a:off x="3896703" y="4235188"/>
            <a:ext cx="1067193" cy="1018060"/>
            <a:chOff x="936800" y="644000"/>
            <a:chExt cx="3397834" cy="3241401"/>
          </a:xfrm>
        </p:grpSpPr>
        <p:sp>
          <p:nvSpPr>
            <p:cNvPr id="24" name="Google Shape;2564;p39">
              <a:extLst>
                <a:ext uri="{FF2B5EF4-FFF2-40B4-BE49-F238E27FC236}">
                  <a16:creationId xmlns:a16="http://schemas.microsoft.com/office/drawing/2014/main" id="{45A6E717-4EED-7427-1D4B-8CB6ABFF964D}"/>
                </a:ext>
              </a:extLst>
            </p:cNvPr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65;p39">
              <a:extLst>
                <a:ext uri="{FF2B5EF4-FFF2-40B4-BE49-F238E27FC236}">
                  <a16:creationId xmlns:a16="http://schemas.microsoft.com/office/drawing/2014/main" id="{7172BD34-92E6-83C6-822B-60DF8F1DE42F}"/>
                </a:ext>
              </a:extLst>
            </p:cNvPr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66;p39">
              <a:extLst>
                <a:ext uri="{FF2B5EF4-FFF2-40B4-BE49-F238E27FC236}">
                  <a16:creationId xmlns:a16="http://schemas.microsoft.com/office/drawing/2014/main" id="{ED9F04C9-FF29-A4EC-96DA-EEBC4FDEFB4F}"/>
                </a:ext>
              </a:extLst>
            </p:cNvPr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67;p39">
              <a:extLst>
                <a:ext uri="{FF2B5EF4-FFF2-40B4-BE49-F238E27FC236}">
                  <a16:creationId xmlns:a16="http://schemas.microsoft.com/office/drawing/2014/main" id="{6A98D0F0-8FF8-B42F-8F4C-B0F8D3CAD04A}"/>
                </a:ext>
              </a:extLst>
            </p:cNvPr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68;p39">
              <a:extLst>
                <a:ext uri="{FF2B5EF4-FFF2-40B4-BE49-F238E27FC236}">
                  <a16:creationId xmlns:a16="http://schemas.microsoft.com/office/drawing/2014/main" id="{34BF166A-7416-7D21-99BE-42D8AAE26908}"/>
                </a:ext>
              </a:extLst>
            </p:cNvPr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69;p39">
              <a:extLst>
                <a:ext uri="{FF2B5EF4-FFF2-40B4-BE49-F238E27FC236}">
                  <a16:creationId xmlns:a16="http://schemas.microsoft.com/office/drawing/2014/main" id="{853BB8A5-9E12-BEA8-2F05-E74C41A51EF9}"/>
                </a:ext>
              </a:extLst>
            </p:cNvPr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70;p39">
              <a:extLst>
                <a:ext uri="{FF2B5EF4-FFF2-40B4-BE49-F238E27FC236}">
                  <a16:creationId xmlns:a16="http://schemas.microsoft.com/office/drawing/2014/main" id="{D70781DF-7833-2E9C-D193-913C995C28C8}"/>
                </a:ext>
              </a:extLst>
            </p:cNvPr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71;p39">
              <a:extLst>
                <a:ext uri="{FF2B5EF4-FFF2-40B4-BE49-F238E27FC236}">
                  <a16:creationId xmlns:a16="http://schemas.microsoft.com/office/drawing/2014/main" id="{1ED1F769-E242-E0A0-66C5-78D7F6D32789}"/>
                </a:ext>
              </a:extLst>
            </p:cNvPr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72;p39">
              <a:extLst>
                <a:ext uri="{FF2B5EF4-FFF2-40B4-BE49-F238E27FC236}">
                  <a16:creationId xmlns:a16="http://schemas.microsoft.com/office/drawing/2014/main" id="{79606CDD-2E35-3F90-D191-7A0CC8E781AE}"/>
                </a:ext>
              </a:extLst>
            </p:cNvPr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73;p39">
              <a:extLst>
                <a:ext uri="{FF2B5EF4-FFF2-40B4-BE49-F238E27FC236}">
                  <a16:creationId xmlns:a16="http://schemas.microsoft.com/office/drawing/2014/main" id="{2297F849-D747-2285-2FAC-4A4336DC8C0C}"/>
                </a:ext>
              </a:extLst>
            </p:cNvPr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44"/>
          <p:cNvSpPr txBox="1">
            <a:spLocks noGrp="1"/>
          </p:cNvSpPr>
          <p:nvPr>
            <p:ph type="title"/>
          </p:nvPr>
        </p:nvSpPr>
        <p:spPr>
          <a:xfrm>
            <a:off x="748442" y="1142827"/>
            <a:ext cx="3852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3" name="Google Shape;2703;p44"/>
          <p:cNvSpPr txBox="1">
            <a:spLocks noGrp="1"/>
          </p:cNvSpPr>
          <p:nvPr>
            <p:ph type="subTitle" idx="1"/>
          </p:nvPr>
        </p:nvSpPr>
        <p:spPr>
          <a:xfrm>
            <a:off x="746367" y="1770561"/>
            <a:ext cx="3852000" cy="284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Aims to build a unique community of people including travelers, vloggers, influencers, etc. with similar interests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People will chat with me and ask suggestions. I will suggest Themed Restaurants, Parks, Museums, National Parks, Movies, etc.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My friend Google API will help you for getting Routes, Optimal Directions, Place details with reviews, etc.</a:t>
            </a:r>
          </a:p>
        </p:txBody>
      </p:sp>
      <p:grpSp>
        <p:nvGrpSpPr>
          <p:cNvPr id="2705" name="Google Shape;2705;p44"/>
          <p:cNvGrpSpPr/>
          <p:nvPr/>
        </p:nvGrpSpPr>
        <p:grpSpPr>
          <a:xfrm rot="1120373">
            <a:off x="7950948" y="3277346"/>
            <a:ext cx="650417" cy="695978"/>
            <a:chOff x="1141181" y="262025"/>
            <a:chExt cx="4067198" cy="4352099"/>
          </a:xfrm>
        </p:grpSpPr>
        <p:sp>
          <p:nvSpPr>
            <p:cNvPr id="2706" name="Google Shape;2706;p44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rgbClr val="9635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4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4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4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4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4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4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4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4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4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44"/>
          <p:cNvSpPr/>
          <p:nvPr/>
        </p:nvSpPr>
        <p:spPr>
          <a:xfrm>
            <a:off x="7104149" y="415765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5" name="Google Shape;2735;p44"/>
          <p:cNvGrpSpPr/>
          <p:nvPr/>
        </p:nvGrpSpPr>
        <p:grpSpPr>
          <a:xfrm>
            <a:off x="5209958" y="4421337"/>
            <a:ext cx="262163" cy="531538"/>
            <a:chOff x="2322875" y="1049950"/>
            <a:chExt cx="1301705" cy="2640525"/>
          </a:xfrm>
        </p:grpSpPr>
        <p:sp>
          <p:nvSpPr>
            <p:cNvPr id="2736" name="Google Shape;2736;p4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44"/>
          <p:cNvSpPr/>
          <p:nvPr/>
        </p:nvSpPr>
        <p:spPr>
          <a:xfrm rot="-673596">
            <a:off x="-1018569" y="-750354"/>
            <a:ext cx="3237578" cy="1765350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0" name="Google Shape;2720;p44"/>
          <p:cNvGrpSpPr/>
          <p:nvPr/>
        </p:nvGrpSpPr>
        <p:grpSpPr>
          <a:xfrm rot="-1308350">
            <a:off x="7684217" y="1759012"/>
            <a:ext cx="816843" cy="779237"/>
            <a:chOff x="936800" y="644000"/>
            <a:chExt cx="3397834" cy="3241401"/>
          </a:xfrm>
        </p:grpSpPr>
        <p:sp>
          <p:nvSpPr>
            <p:cNvPr id="2721" name="Google Shape;2721;p44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4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4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4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4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4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4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4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4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4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44"/>
          <p:cNvGrpSpPr/>
          <p:nvPr/>
        </p:nvGrpSpPr>
        <p:grpSpPr>
          <a:xfrm rot="-3736953">
            <a:off x="503129" y="355390"/>
            <a:ext cx="766600" cy="713636"/>
            <a:chOff x="1438025" y="366400"/>
            <a:chExt cx="4722574" cy="4396298"/>
          </a:xfrm>
        </p:grpSpPr>
        <p:sp>
          <p:nvSpPr>
            <p:cNvPr id="2741" name="Google Shape;2741;p44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4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4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4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4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4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4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terialbot">
                <a:extLst>
                  <a:ext uri="{FF2B5EF4-FFF2-40B4-BE49-F238E27FC236}">
                    <a16:creationId xmlns:a16="http://schemas.microsoft.com/office/drawing/2014/main" id="{61DF4317-EB7D-0284-173B-C3FC1AFCA7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7719042"/>
                  </p:ext>
                </p:extLst>
              </p:nvPr>
            </p:nvGraphicFramePr>
            <p:xfrm>
              <a:off x="5363175" y="1379829"/>
              <a:ext cx="2139535" cy="312847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39535" cy="31284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3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terialbot">
                <a:extLst>
                  <a:ext uri="{FF2B5EF4-FFF2-40B4-BE49-F238E27FC236}">
                    <a16:creationId xmlns:a16="http://schemas.microsoft.com/office/drawing/2014/main" id="{61DF4317-EB7D-0284-173B-C3FC1AFCA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3175" y="1379829"/>
                <a:ext cx="2139535" cy="3128475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20E87D9-9235-66E9-C6ED-97F8E1BDDD7C}"/>
              </a:ext>
            </a:extLst>
          </p:cNvPr>
          <p:cNvSpPr/>
          <p:nvPr/>
        </p:nvSpPr>
        <p:spPr>
          <a:xfrm>
            <a:off x="4572000" y="556765"/>
            <a:ext cx="1907712" cy="1326848"/>
          </a:xfrm>
          <a:prstGeom prst="cloudCallou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9ECB6-50E1-9C59-EA17-40B484530822}"/>
              </a:ext>
            </a:extLst>
          </p:cNvPr>
          <p:cNvSpPr txBox="1"/>
          <p:nvPr/>
        </p:nvSpPr>
        <p:spPr>
          <a:xfrm>
            <a:off x="4944472" y="736598"/>
            <a:ext cx="1319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Work Sans" pitchFamily="2" charset="0"/>
              </a:rPr>
              <a:t>Hi, I am Wanderlust, your travel assistant</a:t>
            </a:r>
          </a:p>
        </p:txBody>
      </p:sp>
      <p:grpSp>
        <p:nvGrpSpPr>
          <p:cNvPr id="10" name="Google Shape;2552;p39">
            <a:extLst>
              <a:ext uri="{FF2B5EF4-FFF2-40B4-BE49-F238E27FC236}">
                <a16:creationId xmlns:a16="http://schemas.microsoft.com/office/drawing/2014/main" id="{C076588A-398F-8C68-5B69-B32098557DB9}"/>
              </a:ext>
            </a:extLst>
          </p:cNvPr>
          <p:cNvGrpSpPr/>
          <p:nvPr/>
        </p:nvGrpSpPr>
        <p:grpSpPr>
          <a:xfrm>
            <a:off x="4012631" y="180677"/>
            <a:ext cx="262163" cy="531538"/>
            <a:chOff x="2322875" y="1049950"/>
            <a:chExt cx="1301705" cy="2640525"/>
          </a:xfrm>
        </p:grpSpPr>
        <p:sp>
          <p:nvSpPr>
            <p:cNvPr id="11" name="Google Shape;2553;p39">
              <a:extLst>
                <a:ext uri="{FF2B5EF4-FFF2-40B4-BE49-F238E27FC236}">
                  <a16:creationId xmlns:a16="http://schemas.microsoft.com/office/drawing/2014/main" id="{A30A0A09-B69C-6DC9-E6AC-59B3D2535FC4}"/>
                </a:ext>
              </a:extLst>
            </p:cNvPr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54;p39">
              <a:extLst>
                <a:ext uri="{FF2B5EF4-FFF2-40B4-BE49-F238E27FC236}">
                  <a16:creationId xmlns:a16="http://schemas.microsoft.com/office/drawing/2014/main" id="{420EEDAD-787D-F2A0-9CDD-A2E5CC27DDCB}"/>
                </a:ext>
              </a:extLst>
            </p:cNvPr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55;p39">
              <a:extLst>
                <a:ext uri="{FF2B5EF4-FFF2-40B4-BE49-F238E27FC236}">
                  <a16:creationId xmlns:a16="http://schemas.microsoft.com/office/drawing/2014/main" id="{B70F2422-D947-AA62-68BB-7E030C1ACD00}"/>
                </a:ext>
              </a:extLst>
            </p:cNvPr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sets me apart?</a:t>
            </a:r>
            <a:endParaRPr dirty="0"/>
          </a:p>
        </p:txBody>
      </p:sp>
      <p:sp>
        <p:nvSpPr>
          <p:cNvPr id="2777" name="Google Shape;2777;p46"/>
          <p:cNvSpPr txBox="1">
            <a:spLocks noGrp="1"/>
          </p:cNvSpPr>
          <p:nvPr>
            <p:ph type="subTitle" idx="1"/>
          </p:nvPr>
        </p:nvSpPr>
        <p:spPr>
          <a:xfrm>
            <a:off x="859475" y="2896899"/>
            <a:ext cx="2331600" cy="123203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preferences are based on upcoming themes, previous trips, and interactive history and much more.</a:t>
            </a:r>
            <a:endParaRPr dirty="0"/>
          </a:p>
        </p:txBody>
      </p:sp>
      <p:sp>
        <p:nvSpPr>
          <p:cNvPr id="2778" name="Google Shape;2778;p46"/>
          <p:cNvSpPr txBox="1">
            <a:spLocks noGrp="1"/>
          </p:cNvSpPr>
          <p:nvPr>
            <p:ph type="subTitle" idx="2"/>
          </p:nvPr>
        </p:nvSpPr>
        <p:spPr>
          <a:xfrm>
            <a:off x="3481602" y="2896899"/>
            <a:ext cx="2331600" cy="123203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give users the feel of conversing with a travel agent &gt;&gt;&gt;&gt;&gt; navigating through reviews and forums</a:t>
            </a:r>
            <a:endParaRPr dirty="0"/>
          </a:p>
        </p:txBody>
      </p:sp>
      <p:sp>
        <p:nvSpPr>
          <p:cNvPr id="2779" name="Google Shape;2779;p46"/>
          <p:cNvSpPr txBox="1">
            <a:spLocks noGrp="1"/>
          </p:cNvSpPr>
          <p:nvPr>
            <p:ph type="subTitle" idx="3"/>
          </p:nvPr>
        </p:nvSpPr>
        <p:spPr>
          <a:xfrm>
            <a:off x="5952925" y="2896900"/>
            <a:ext cx="2331600" cy="123204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Iam continously updating my knowledge base based on blogs, experiences that people share.</a:t>
            </a:r>
            <a:endParaRPr dirty="0"/>
          </a:p>
        </p:txBody>
      </p:sp>
      <p:sp>
        <p:nvSpPr>
          <p:cNvPr id="2780" name="Google Shape;2780;p46"/>
          <p:cNvSpPr txBox="1">
            <a:spLocks noGrp="1"/>
          </p:cNvSpPr>
          <p:nvPr>
            <p:ph type="subTitle" idx="4"/>
          </p:nvPr>
        </p:nvSpPr>
        <p:spPr>
          <a:xfrm>
            <a:off x="812345" y="2134109"/>
            <a:ext cx="2546703" cy="71062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Tailored Recommendations</a:t>
            </a:r>
            <a:endParaRPr dirty="0"/>
          </a:p>
        </p:txBody>
      </p:sp>
      <p:sp>
        <p:nvSpPr>
          <p:cNvPr id="2781" name="Google Shape;2781;p46"/>
          <p:cNvSpPr txBox="1">
            <a:spLocks noGrp="1"/>
          </p:cNvSpPr>
          <p:nvPr>
            <p:ph type="subTitle" idx="5"/>
          </p:nvPr>
        </p:nvSpPr>
        <p:spPr>
          <a:xfrm>
            <a:off x="3484880" y="2147040"/>
            <a:ext cx="2331600" cy="71062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Real-time interaction</a:t>
            </a:r>
            <a:endParaRPr dirty="0"/>
          </a:p>
        </p:txBody>
      </p:sp>
      <p:sp>
        <p:nvSpPr>
          <p:cNvPr id="2782" name="Google Shape;2782;p46"/>
          <p:cNvSpPr txBox="1">
            <a:spLocks noGrp="1"/>
          </p:cNvSpPr>
          <p:nvPr>
            <p:ph type="subTitle" idx="6"/>
          </p:nvPr>
        </p:nvSpPr>
        <p:spPr>
          <a:xfrm>
            <a:off x="5952925" y="2095511"/>
            <a:ext cx="2331600" cy="7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Trusworthy Suggestions</a:t>
            </a:r>
            <a:endParaRPr dirty="0"/>
          </a:p>
        </p:txBody>
      </p:sp>
      <p:grpSp>
        <p:nvGrpSpPr>
          <p:cNvPr id="2783" name="Google Shape;2783;p46"/>
          <p:cNvGrpSpPr/>
          <p:nvPr/>
        </p:nvGrpSpPr>
        <p:grpSpPr>
          <a:xfrm>
            <a:off x="859475" y="1516383"/>
            <a:ext cx="609949" cy="394428"/>
            <a:chOff x="4000676" y="1579396"/>
            <a:chExt cx="327226" cy="211603"/>
          </a:xfrm>
        </p:grpSpPr>
        <p:sp>
          <p:nvSpPr>
            <p:cNvPr id="2784" name="Google Shape;2784;p46"/>
            <p:cNvSpPr/>
            <p:nvPr/>
          </p:nvSpPr>
          <p:spPr>
            <a:xfrm>
              <a:off x="4081924" y="1581365"/>
              <a:ext cx="121584" cy="89757"/>
            </a:xfrm>
            <a:custGeom>
              <a:avLst/>
              <a:gdLst/>
              <a:ahLst/>
              <a:cxnLst/>
              <a:rect l="l" t="t" r="r" b="b"/>
              <a:pathLst>
                <a:path w="4630" h="3418" extrusionOk="0">
                  <a:moveTo>
                    <a:pt x="158" y="0"/>
                  </a:moveTo>
                  <a:cubicBezTo>
                    <a:pt x="51" y="0"/>
                    <a:pt x="0" y="128"/>
                    <a:pt x="74" y="211"/>
                  </a:cubicBezTo>
                  <a:lnTo>
                    <a:pt x="2572" y="3417"/>
                  </a:lnTo>
                  <a:lnTo>
                    <a:pt x="4630" y="3417"/>
                  </a:lnTo>
                  <a:lnTo>
                    <a:pt x="1491" y="422"/>
                  </a:lnTo>
                  <a:cubicBezTo>
                    <a:pt x="1203" y="154"/>
                    <a:pt x="840" y="1"/>
                    <a:pt x="447" y="1"/>
                  </a:cubicBezTo>
                  <a:lnTo>
                    <a:pt x="170" y="1"/>
                  </a:lnTo>
                  <a:cubicBezTo>
                    <a:pt x="166" y="0"/>
                    <a:pt x="16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083605" y="1581628"/>
              <a:ext cx="119903" cy="89494"/>
            </a:xfrm>
            <a:custGeom>
              <a:avLst/>
              <a:gdLst/>
              <a:ahLst/>
              <a:cxnLst/>
              <a:rect l="l" t="t" r="r" b="b"/>
              <a:pathLst>
                <a:path w="4566" h="3408" extrusionOk="0">
                  <a:moveTo>
                    <a:pt x="106" y="0"/>
                  </a:moveTo>
                  <a:cubicBezTo>
                    <a:pt x="68" y="0"/>
                    <a:pt x="29" y="19"/>
                    <a:pt x="1" y="48"/>
                  </a:cubicBezTo>
                  <a:cubicBezTo>
                    <a:pt x="249" y="106"/>
                    <a:pt x="479" y="230"/>
                    <a:pt x="671" y="412"/>
                  </a:cubicBezTo>
                  <a:lnTo>
                    <a:pt x="3819" y="3407"/>
                  </a:lnTo>
                  <a:lnTo>
                    <a:pt x="4566" y="3407"/>
                  </a:lnTo>
                  <a:lnTo>
                    <a:pt x="1417" y="412"/>
                  </a:lnTo>
                  <a:cubicBezTo>
                    <a:pt x="1139" y="144"/>
                    <a:pt x="766" y="0"/>
                    <a:pt x="383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000676" y="1613534"/>
              <a:ext cx="327226" cy="94037"/>
            </a:xfrm>
            <a:custGeom>
              <a:avLst/>
              <a:gdLst/>
              <a:ahLst/>
              <a:cxnLst/>
              <a:rect l="l" t="t" r="r" b="b"/>
              <a:pathLst>
                <a:path w="12461" h="3581" extrusionOk="0">
                  <a:moveTo>
                    <a:pt x="115" y="1"/>
                  </a:moveTo>
                  <a:cubicBezTo>
                    <a:pt x="48" y="1"/>
                    <a:pt x="0" y="58"/>
                    <a:pt x="0" y="125"/>
                  </a:cubicBezTo>
                  <a:lnTo>
                    <a:pt x="0" y="3063"/>
                  </a:lnTo>
                  <a:cubicBezTo>
                    <a:pt x="0" y="3350"/>
                    <a:pt x="230" y="3580"/>
                    <a:pt x="508" y="3580"/>
                  </a:cubicBezTo>
                  <a:lnTo>
                    <a:pt x="12365" y="3580"/>
                  </a:lnTo>
                  <a:cubicBezTo>
                    <a:pt x="12413" y="3580"/>
                    <a:pt x="12461" y="3532"/>
                    <a:pt x="12461" y="3475"/>
                  </a:cubicBezTo>
                  <a:cubicBezTo>
                    <a:pt x="12461" y="3341"/>
                    <a:pt x="12404" y="3216"/>
                    <a:pt x="12317" y="3130"/>
                  </a:cubicBezTo>
                  <a:lnTo>
                    <a:pt x="12021" y="2834"/>
                  </a:lnTo>
                  <a:lnTo>
                    <a:pt x="11590" y="2403"/>
                  </a:lnTo>
                  <a:cubicBezTo>
                    <a:pt x="11311" y="2124"/>
                    <a:pt x="10941" y="1962"/>
                    <a:pt x="10561" y="1962"/>
                  </a:cubicBezTo>
                  <a:cubicBezTo>
                    <a:pt x="10550" y="1962"/>
                    <a:pt x="10539" y="1962"/>
                    <a:pt x="10528" y="1963"/>
                  </a:cubicBezTo>
                  <a:lnTo>
                    <a:pt x="2374" y="1963"/>
                  </a:lnTo>
                  <a:cubicBezTo>
                    <a:pt x="2192" y="1963"/>
                    <a:pt x="2029" y="1857"/>
                    <a:pt x="1934" y="1704"/>
                  </a:cubicBezTo>
                  <a:lnTo>
                    <a:pt x="1101" y="250"/>
                  </a:lnTo>
                  <a:cubicBezTo>
                    <a:pt x="1005" y="96"/>
                    <a:pt x="84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081924" y="1686169"/>
              <a:ext cx="135922" cy="104830"/>
            </a:xfrm>
            <a:custGeom>
              <a:avLst/>
              <a:gdLst/>
              <a:ahLst/>
              <a:cxnLst/>
              <a:rect l="l" t="t" r="r" b="b"/>
              <a:pathLst>
                <a:path w="5176" h="3992" extrusionOk="0">
                  <a:moveTo>
                    <a:pt x="3089" y="1"/>
                  </a:moveTo>
                  <a:cubicBezTo>
                    <a:pt x="3051" y="1"/>
                    <a:pt x="3012" y="20"/>
                    <a:pt x="2984" y="48"/>
                  </a:cubicBezTo>
                  <a:lnTo>
                    <a:pt x="74" y="3790"/>
                  </a:lnTo>
                  <a:cubicBezTo>
                    <a:pt x="0" y="3864"/>
                    <a:pt x="51" y="3992"/>
                    <a:pt x="158" y="3992"/>
                  </a:cubicBezTo>
                  <a:cubicBezTo>
                    <a:pt x="162" y="3992"/>
                    <a:pt x="166" y="3992"/>
                    <a:pt x="170" y="3991"/>
                  </a:cubicBezTo>
                  <a:lnTo>
                    <a:pt x="457" y="3991"/>
                  </a:lnTo>
                  <a:cubicBezTo>
                    <a:pt x="840" y="3991"/>
                    <a:pt x="1203" y="3838"/>
                    <a:pt x="1491" y="3580"/>
                  </a:cubicBezTo>
                  <a:lnTo>
                    <a:pt x="5127" y="135"/>
                  </a:lnTo>
                  <a:cubicBezTo>
                    <a:pt x="5175" y="87"/>
                    <a:pt x="5146" y="1"/>
                    <a:pt x="5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4193923" y="1579448"/>
              <a:ext cx="132193" cy="49710"/>
            </a:xfrm>
            <a:custGeom>
              <a:avLst/>
              <a:gdLst/>
              <a:ahLst/>
              <a:cxnLst/>
              <a:rect l="l" t="t" r="r" b="b"/>
              <a:pathLst>
                <a:path w="5034" h="1893" extrusionOk="0">
                  <a:moveTo>
                    <a:pt x="2485" y="1"/>
                  </a:moveTo>
                  <a:cubicBezTo>
                    <a:pt x="1910" y="1"/>
                    <a:pt x="1336" y="374"/>
                    <a:pt x="1245" y="1088"/>
                  </a:cubicBezTo>
                  <a:cubicBezTo>
                    <a:pt x="1126" y="1035"/>
                    <a:pt x="1003" y="1011"/>
                    <a:pt x="884" y="1011"/>
                  </a:cubicBezTo>
                  <a:cubicBezTo>
                    <a:pt x="419" y="1011"/>
                    <a:pt x="1" y="1382"/>
                    <a:pt x="1" y="1892"/>
                  </a:cubicBezTo>
                  <a:lnTo>
                    <a:pt x="5025" y="1892"/>
                  </a:lnTo>
                  <a:cubicBezTo>
                    <a:pt x="5033" y="1312"/>
                    <a:pt x="4560" y="878"/>
                    <a:pt x="4022" y="878"/>
                  </a:cubicBezTo>
                  <a:cubicBezTo>
                    <a:pt x="3911" y="878"/>
                    <a:pt x="3798" y="896"/>
                    <a:pt x="3686" y="935"/>
                  </a:cubicBezTo>
                  <a:cubicBezTo>
                    <a:pt x="3522" y="304"/>
                    <a:pt x="3004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4123573" y="1679551"/>
              <a:ext cx="15598" cy="13183"/>
            </a:xfrm>
            <a:custGeom>
              <a:avLst/>
              <a:gdLst/>
              <a:ahLst/>
              <a:cxnLst/>
              <a:rect l="l" t="t" r="r" b="b"/>
              <a:pathLst>
                <a:path w="594" h="502" extrusionOk="0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4097418" y="1679551"/>
              <a:ext cx="15362" cy="13183"/>
            </a:xfrm>
            <a:custGeom>
              <a:avLst/>
              <a:gdLst/>
              <a:ahLst/>
              <a:cxnLst/>
              <a:rect l="l" t="t" r="r" b="b"/>
              <a:pathLst>
                <a:path w="585" h="502" extrusionOk="0">
                  <a:moveTo>
                    <a:pt x="331" y="1"/>
                  </a:moveTo>
                  <a:cubicBezTo>
                    <a:pt x="272" y="1"/>
                    <a:pt x="212" y="22"/>
                    <a:pt x="164" y="71"/>
                  </a:cubicBezTo>
                  <a:cubicBezTo>
                    <a:pt x="1" y="233"/>
                    <a:pt x="116" y="501"/>
                    <a:pt x="336" y="501"/>
                  </a:cubicBezTo>
                  <a:cubicBezTo>
                    <a:pt x="480" y="501"/>
                    <a:pt x="585" y="387"/>
                    <a:pt x="585" y="253"/>
                  </a:cubicBezTo>
                  <a:cubicBezTo>
                    <a:pt x="585" y="102"/>
                    <a:pt x="459" y="1"/>
                    <a:pt x="331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4071053" y="1679551"/>
              <a:ext cx="15598" cy="13183"/>
            </a:xfrm>
            <a:custGeom>
              <a:avLst/>
              <a:gdLst/>
              <a:ahLst/>
              <a:cxnLst/>
              <a:rect l="l" t="t" r="r" b="b"/>
              <a:pathLst>
                <a:path w="594" h="502" extrusionOk="0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35" y="501"/>
                  </a:cubicBezTo>
                  <a:cubicBezTo>
                    <a:pt x="479" y="501"/>
                    <a:pt x="593" y="387"/>
                    <a:pt x="593" y="253"/>
                  </a:cubicBezTo>
                  <a:cubicBezTo>
                    <a:pt x="593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4044661" y="1679551"/>
              <a:ext cx="15598" cy="13183"/>
            </a:xfrm>
            <a:custGeom>
              <a:avLst/>
              <a:gdLst/>
              <a:ahLst/>
              <a:cxnLst/>
              <a:rect l="l" t="t" r="r" b="b"/>
              <a:pathLst>
                <a:path w="594" h="502" extrusionOk="0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4235650" y="1679551"/>
              <a:ext cx="15598" cy="13183"/>
            </a:xfrm>
            <a:custGeom>
              <a:avLst/>
              <a:gdLst/>
              <a:ahLst/>
              <a:cxnLst/>
              <a:rect l="l" t="t" r="r" b="b"/>
              <a:pathLst>
                <a:path w="594" h="502" extrusionOk="0">
                  <a:moveTo>
                    <a:pt x="333" y="1"/>
                  </a:moveTo>
                  <a:cubicBezTo>
                    <a:pt x="273" y="1"/>
                    <a:pt x="212" y="22"/>
                    <a:pt x="163" y="71"/>
                  </a:cubicBezTo>
                  <a:cubicBezTo>
                    <a:pt x="1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4249227" y="1579396"/>
              <a:ext cx="76889" cy="49763"/>
            </a:xfrm>
            <a:custGeom>
              <a:avLst/>
              <a:gdLst/>
              <a:ahLst/>
              <a:cxnLst/>
              <a:rect l="l" t="t" r="r" b="b"/>
              <a:pathLst>
                <a:path w="2928" h="1895" extrusionOk="0">
                  <a:moveTo>
                    <a:pt x="369" y="1"/>
                  </a:moveTo>
                  <a:cubicBezTo>
                    <a:pt x="247" y="1"/>
                    <a:pt x="123" y="19"/>
                    <a:pt x="0" y="57"/>
                  </a:cubicBezTo>
                  <a:cubicBezTo>
                    <a:pt x="402" y="191"/>
                    <a:pt x="718" y="526"/>
                    <a:pt x="833" y="937"/>
                  </a:cubicBezTo>
                  <a:cubicBezTo>
                    <a:pt x="944" y="898"/>
                    <a:pt x="1056" y="880"/>
                    <a:pt x="1165" y="880"/>
                  </a:cubicBezTo>
                  <a:cubicBezTo>
                    <a:pt x="1698" y="880"/>
                    <a:pt x="2173" y="1314"/>
                    <a:pt x="2173" y="1894"/>
                  </a:cubicBezTo>
                  <a:lnTo>
                    <a:pt x="2919" y="1894"/>
                  </a:lnTo>
                  <a:cubicBezTo>
                    <a:pt x="2927" y="1314"/>
                    <a:pt x="2454" y="880"/>
                    <a:pt x="1916" y="880"/>
                  </a:cubicBezTo>
                  <a:cubicBezTo>
                    <a:pt x="1805" y="880"/>
                    <a:pt x="1692" y="898"/>
                    <a:pt x="1580" y="937"/>
                  </a:cubicBezTo>
                  <a:cubicBezTo>
                    <a:pt x="1431" y="372"/>
                    <a:pt x="922" y="1"/>
                    <a:pt x="36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4083867" y="1686431"/>
              <a:ext cx="133716" cy="104567"/>
            </a:xfrm>
            <a:custGeom>
              <a:avLst/>
              <a:gdLst/>
              <a:ahLst/>
              <a:cxnLst/>
              <a:rect l="l" t="t" r="r" b="b"/>
              <a:pathLst>
                <a:path w="5092" h="3982" extrusionOk="0">
                  <a:moveTo>
                    <a:pt x="4249" y="0"/>
                  </a:moveTo>
                  <a:cubicBezTo>
                    <a:pt x="4316" y="0"/>
                    <a:pt x="4355" y="77"/>
                    <a:pt x="4297" y="125"/>
                  </a:cubicBezTo>
                  <a:lnTo>
                    <a:pt x="661" y="3570"/>
                  </a:lnTo>
                  <a:cubicBezTo>
                    <a:pt x="469" y="3742"/>
                    <a:pt x="249" y="3867"/>
                    <a:pt x="0" y="3934"/>
                  </a:cubicBezTo>
                  <a:cubicBezTo>
                    <a:pt x="19" y="3962"/>
                    <a:pt x="58" y="3981"/>
                    <a:pt x="96" y="3981"/>
                  </a:cubicBezTo>
                  <a:lnTo>
                    <a:pt x="373" y="3981"/>
                  </a:lnTo>
                  <a:cubicBezTo>
                    <a:pt x="766" y="3981"/>
                    <a:pt x="1129" y="3828"/>
                    <a:pt x="1417" y="3570"/>
                  </a:cubicBezTo>
                  <a:lnTo>
                    <a:pt x="5053" y="125"/>
                  </a:lnTo>
                  <a:cubicBezTo>
                    <a:pt x="5092" y="77"/>
                    <a:pt x="5063" y="0"/>
                    <a:pt x="5005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4257525" y="1664819"/>
              <a:ext cx="17620" cy="4280"/>
            </a:xfrm>
            <a:custGeom>
              <a:avLst/>
              <a:gdLst/>
              <a:ahLst/>
              <a:cxnLst/>
              <a:rect l="l" t="t" r="r" b="b"/>
              <a:pathLst>
                <a:path w="671" h="163" extrusionOk="0">
                  <a:moveTo>
                    <a:pt x="0" y="0"/>
                  </a:moveTo>
                  <a:cubicBezTo>
                    <a:pt x="230" y="0"/>
                    <a:pt x="469" y="58"/>
                    <a:pt x="670" y="1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296731" y="1687666"/>
              <a:ext cx="31171" cy="19905"/>
            </a:xfrm>
            <a:custGeom>
              <a:avLst/>
              <a:gdLst/>
              <a:ahLst/>
              <a:cxnLst/>
              <a:rect l="l" t="t" r="r" b="b"/>
              <a:pathLst>
                <a:path w="1187" h="758" extrusionOk="0">
                  <a:moveTo>
                    <a:pt x="0" y="1"/>
                  </a:moveTo>
                  <a:lnTo>
                    <a:pt x="297" y="298"/>
                  </a:lnTo>
                  <a:cubicBezTo>
                    <a:pt x="383" y="393"/>
                    <a:pt x="440" y="518"/>
                    <a:pt x="431" y="652"/>
                  </a:cubicBezTo>
                  <a:cubicBezTo>
                    <a:pt x="431" y="709"/>
                    <a:pt x="393" y="757"/>
                    <a:pt x="335" y="757"/>
                  </a:cubicBezTo>
                  <a:lnTo>
                    <a:pt x="1091" y="757"/>
                  </a:lnTo>
                  <a:cubicBezTo>
                    <a:pt x="1139" y="757"/>
                    <a:pt x="1187" y="709"/>
                    <a:pt x="1187" y="652"/>
                  </a:cubicBezTo>
                  <a:cubicBezTo>
                    <a:pt x="1187" y="518"/>
                    <a:pt x="1139" y="393"/>
                    <a:pt x="1043" y="298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75355" y="1664819"/>
              <a:ext cx="41254" cy="23135"/>
            </a:xfrm>
            <a:custGeom>
              <a:avLst/>
              <a:gdLst/>
              <a:ahLst/>
              <a:cxnLst/>
              <a:rect l="l" t="t" r="r" b="b"/>
              <a:pathLst>
                <a:path w="1571" h="881" extrusionOk="0">
                  <a:moveTo>
                    <a:pt x="1" y="0"/>
                  </a:moveTo>
                  <a:lnTo>
                    <a:pt x="1" y="498"/>
                  </a:lnTo>
                  <a:cubicBezTo>
                    <a:pt x="1" y="708"/>
                    <a:pt x="163" y="881"/>
                    <a:pt x="374" y="881"/>
                  </a:cubicBezTo>
                  <a:lnTo>
                    <a:pt x="1570" y="881"/>
                  </a:lnTo>
                  <a:lnTo>
                    <a:pt x="1140" y="440"/>
                  </a:lnTo>
                  <a:cubicBezTo>
                    <a:pt x="853" y="153"/>
                    <a:pt x="470" y="0"/>
                    <a:pt x="77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4275119" y="1664819"/>
              <a:ext cx="41491" cy="23135"/>
            </a:xfrm>
            <a:custGeom>
              <a:avLst/>
              <a:gdLst/>
              <a:ahLst/>
              <a:cxnLst/>
              <a:rect l="l" t="t" r="r" b="b"/>
              <a:pathLst>
                <a:path w="1580" h="881" extrusionOk="0">
                  <a:moveTo>
                    <a:pt x="0" y="0"/>
                  </a:moveTo>
                  <a:lnTo>
                    <a:pt x="0" y="163"/>
                  </a:lnTo>
                  <a:cubicBezTo>
                    <a:pt x="144" y="230"/>
                    <a:pt x="278" y="325"/>
                    <a:pt x="393" y="440"/>
                  </a:cubicBezTo>
                  <a:lnTo>
                    <a:pt x="823" y="881"/>
                  </a:lnTo>
                  <a:lnTo>
                    <a:pt x="1579" y="881"/>
                  </a:lnTo>
                  <a:lnTo>
                    <a:pt x="1139" y="440"/>
                  </a:lnTo>
                  <a:cubicBezTo>
                    <a:pt x="862" y="153"/>
                    <a:pt x="479" y="0"/>
                    <a:pt x="86" y="0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46"/>
          <p:cNvGrpSpPr/>
          <p:nvPr/>
        </p:nvGrpSpPr>
        <p:grpSpPr>
          <a:xfrm>
            <a:off x="3586556" y="1456522"/>
            <a:ext cx="489100" cy="394409"/>
            <a:chOff x="5221613" y="2784802"/>
            <a:chExt cx="406567" cy="327855"/>
          </a:xfrm>
        </p:grpSpPr>
        <p:sp>
          <p:nvSpPr>
            <p:cNvPr id="2801" name="Google Shape;2801;p46"/>
            <p:cNvSpPr/>
            <p:nvPr/>
          </p:nvSpPr>
          <p:spPr>
            <a:xfrm>
              <a:off x="5221613" y="2811049"/>
              <a:ext cx="406567" cy="301608"/>
            </a:xfrm>
            <a:custGeom>
              <a:avLst/>
              <a:gdLst/>
              <a:ahLst/>
              <a:cxnLst/>
              <a:rect l="l" t="t" r="r" b="b"/>
              <a:pathLst>
                <a:path w="15475" h="11480" extrusionOk="0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0730"/>
                  </a:lnTo>
                  <a:cubicBezTo>
                    <a:pt x="0" y="11140"/>
                    <a:pt x="340" y="11479"/>
                    <a:pt x="749" y="11479"/>
                  </a:cubicBezTo>
                  <a:lnTo>
                    <a:pt x="14726" y="11479"/>
                  </a:lnTo>
                  <a:cubicBezTo>
                    <a:pt x="15135" y="11479"/>
                    <a:pt x="15475" y="11140"/>
                    <a:pt x="15475" y="10730"/>
                  </a:cubicBez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5221613" y="2811049"/>
              <a:ext cx="406567" cy="39382"/>
            </a:xfrm>
            <a:custGeom>
              <a:avLst/>
              <a:gdLst/>
              <a:ahLst/>
              <a:cxnLst/>
              <a:rect l="l" t="t" r="r" b="b"/>
              <a:pathLst>
                <a:path w="15475" h="1499" extrusionOk="0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498"/>
                  </a:lnTo>
                  <a:lnTo>
                    <a:pt x="15475" y="1498"/>
                  </a:ln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5247833" y="2811049"/>
              <a:ext cx="52519" cy="26246"/>
            </a:xfrm>
            <a:custGeom>
              <a:avLst/>
              <a:gdLst/>
              <a:ahLst/>
              <a:cxnLst/>
              <a:rect l="l" t="t" r="r" b="b"/>
              <a:pathLst>
                <a:path w="1999" h="999" extrusionOk="0">
                  <a:moveTo>
                    <a:pt x="1" y="0"/>
                  </a:moveTo>
                  <a:lnTo>
                    <a:pt x="1" y="250"/>
                  </a:lnTo>
                  <a:cubicBezTo>
                    <a:pt x="1" y="659"/>
                    <a:pt x="341" y="999"/>
                    <a:pt x="750" y="999"/>
                  </a:cubicBezTo>
                  <a:lnTo>
                    <a:pt x="1249" y="999"/>
                  </a:lnTo>
                  <a:cubicBezTo>
                    <a:pt x="1666" y="999"/>
                    <a:pt x="1999" y="659"/>
                    <a:pt x="1999" y="250"/>
                  </a:cubicBezTo>
                  <a:lnTo>
                    <a:pt x="19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5549441" y="2811049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0" y="0"/>
                  </a:moveTo>
                  <a:lnTo>
                    <a:pt x="0" y="250"/>
                  </a:lnTo>
                  <a:cubicBezTo>
                    <a:pt x="0" y="659"/>
                    <a:pt x="333" y="999"/>
                    <a:pt x="749" y="999"/>
                  </a:cubicBezTo>
                  <a:lnTo>
                    <a:pt x="1249" y="999"/>
                  </a:lnTo>
                  <a:cubicBezTo>
                    <a:pt x="1658" y="999"/>
                    <a:pt x="1998" y="659"/>
                    <a:pt x="1998" y="250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5260969" y="2784802"/>
              <a:ext cx="26272" cy="39382"/>
            </a:xfrm>
            <a:custGeom>
              <a:avLst/>
              <a:gdLst/>
              <a:ahLst/>
              <a:cxnLst/>
              <a:rect l="l" t="t" r="r" b="b"/>
              <a:pathLst>
                <a:path w="1000" h="14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1249"/>
                  </a:lnTo>
                  <a:cubicBezTo>
                    <a:pt x="0" y="1381"/>
                    <a:pt x="111" y="1498"/>
                    <a:pt x="250" y="1498"/>
                  </a:cubicBezTo>
                  <a:lnTo>
                    <a:pt x="749" y="1498"/>
                  </a:lnTo>
                  <a:cubicBezTo>
                    <a:pt x="888" y="1498"/>
                    <a:pt x="999" y="1388"/>
                    <a:pt x="999" y="1249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5260969" y="2784802"/>
              <a:ext cx="26272" cy="19704"/>
            </a:xfrm>
            <a:custGeom>
              <a:avLst/>
              <a:gdLst/>
              <a:ahLst/>
              <a:cxnLst/>
              <a:rect l="l" t="t" r="r" b="b"/>
              <a:pathLst>
                <a:path w="1000" h="75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500"/>
                  </a:lnTo>
                  <a:cubicBezTo>
                    <a:pt x="0" y="638"/>
                    <a:pt x="111" y="749"/>
                    <a:pt x="250" y="749"/>
                  </a:cubicBezTo>
                  <a:lnTo>
                    <a:pt x="749" y="749"/>
                  </a:lnTo>
                  <a:cubicBezTo>
                    <a:pt x="888" y="749"/>
                    <a:pt x="999" y="638"/>
                    <a:pt x="999" y="500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5562551" y="2784802"/>
              <a:ext cx="26456" cy="39382"/>
            </a:xfrm>
            <a:custGeom>
              <a:avLst/>
              <a:gdLst/>
              <a:ahLst/>
              <a:cxnLst/>
              <a:rect l="l" t="t" r="r" b="b"/>
              <a:pathLst>
                <a:path w="1007" h="1499" extrusionOk="0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1249"/>
                  </a:lnTo>
                  <a:cubicBezTo>
                    <a:pt x="1" y="1381"/>
                    <a:pt x="119" y="1498"/>
                    <a:pt x="250" y="1498"/>
                  </a:cubicBezTo>
                  <a:lnTo>
                    <a:pt x="757" y="1498"/>
                  </a:lnTo>
                  <a:cubicBezTo>
                    <a:pt x="889" y="1498"/>
                    <a:pt x="1000" y="1388"/>
                    <a:pt x="1006" y="1249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5562551" y="2784802"/>
              <a:ext cx="26456" cy="19704"/>
            </a:xfrm>
            <a:custGeom>
              <a:avLst/>
              <a:gdLst/>
              <a:ahLst/>
              <a:cxnLst/>
              <a:rect l="l" t="t" r="r" b="b"/>
              <a:pathLst>
                <a:path w="1007" h="750" extrusionOk="0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500"/>
                  </a:lnTo>
                  <a:cubicBezTo>
                    <a:pt x="1" y="638"/>
                    <a:pt x="119" y="749"/>
                    <a:pt x="250" y="749"/>
                  </a:cubicBezTo>
                  <a:lnTo>
                    <a:pt x="757" y="749"/>
                  </a:lnTo>
                  <a:cubicBezTo>
                    <a:pt x="889" y="749"/>
                    <a:pt x="1006" y="638"/>
                    <a:pt x="1006" y="500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5260969" y="2889577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5260969" y="2942070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5260969" y="2994536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5352818" y="2994536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0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5444482" y="2994536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5352818" y="2942070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5260969" y="3047028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5352818" y="2889577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5352818" y="3047028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5536489" y="2994536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lnTo>
                    <a:pt x="1" y="750"/>
                  </a:lnTo>
                  <a:cubicBezTo>
                    <a:pt x="1" y="889"/>
                    <a:pt x="112" y="1000"/>
                    <a:pt x="251" y="1000"/>
                  </a:cubicBezTo>
                  <a:lnTo>
                    <a:pt x="1749" y="1000"/>
                  </a:lnTo>
                  <a:cubicBezTo>
                    <a:pt x="1881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5536489" y="2889577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5536489" y="3047028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5444482" y="2942070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5444482" y="2889577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5536489" y="2942070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49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5444482" y="3047028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5533178" y="2935239"/>
              <a:ext cx="58824" cy="39645"/>
            </a:xfrm>
            <a:custGeom>
              <a:avLst/>
              <a:gdLst/>
              <a:ahLst/>
              <a:cxnLst/>
              <a:rect l="l" t="t" r="r" b="b"/>
              <a:pathLst>
                <a:path w="2239" h="1509" extrusionOk="0">
                  <a:moveTo>
                    <a:pt x="1875" y="0"/>
                  </a:moveTo>
                  <a:cubicBezTo>
                    <a:pt x="1814" y="0"/>
                    <a:pt x="1751" y="26"/>
                    <a:pt x="1694" y="87"/>
                  </a:cubicBezTo>
                  <a:lnTo>
                    <a:pt x="869" y="905"/>
                  </a:lnTo>
                  <a:lnTo>
                    <a:pt x="550" y="586"/>
                  </a:lnTo>
                  <a:cubicBezTo>
                    <a:pt x="494" y="525"/>
                    <a:pt x="430" y="500"/>
                    <a:pt x="369" y="500"/>
                  </a:cubicBezTo>
                  <a:cubicBezTo>
                    <a:pt x="172" y="500"/>
                    <a:pt x="1" y="760"/>
                    <a:pt x="196" y="940"/>
                  </a:cubicBezTo>
                  <a:lnTo>
                    <a:pt x="696" y="1439"/>
                  </a:lnTo>
                  <a:cubicBezTo>
                    <a:pt x="744" y="1481"/>
                    <a:pt x="807" y="1509"/>
                    <a:pt x="869" y="1509"/>
                  </a:cubicBezTo>
                  <a:cubicBezTo>
                    <a:pt x="938" y="1509"/>
                    <a:pt x="1001" y="1488"/>
                    <a:pt x="1049" y="1439"/>
                  </a:cubicBezTo>
                  <a:lnTo>
                    <a:pt x="2048" y="441"/>
                  </a:lnTo>
                  <a:cubicBezTo>
                    <a:pt x="2239" y="261"/>
                    <a:pt x="2070" y="0"/>
                    <a:pt x="1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5349665" y="2935607"/>
              <a:ext cx="58141" cy="39277"/>
            </a:xfrm>
            <a:custGeom>
              <a:avLst/>
              <a:gdLst/>
              <a:ahLst/>
              <a:cxnLst/>
              <a:rect l="l" t="t" r="r" b="b"/>
              <a:pathLst>
                <a:path w="2213" h="1495" extrusionOk="0">
                  <a:moveTo>
                    <a:pt x="1861" y="1"/>
                  </a:moveTo>
                  <a:cubicBezTo>
                    <a:pt x="1805" y="1"/>
                    <a:pt x="1747" y="22"/>
                    <a:pt x="1695" y="73"/>
                  </a:cubicBezTo>
                  <a:lnTo>
                    <a:pt x="869" y="891"/>
                  </a:lnTo>
                  <a:lnTo>
                    <a:pt x="550" y="572"/>
                  </a:lnTo>
                  <a:cubicBezTo>
                    <a:pt x="494" y="511"/>
                    <a:pt x="430" y="486"/>
                    <a:pt x="369" y="486"/>
                  </a:cubicBezTo>
                  <a:cubicBezTo>
                    <a:pt x="172" y="486"/>
                    <a:pt x="1" y="746"/>
                    <a:pt x="196" y="926"/>
                  </a:cubicBezTo>
                  <a:lnTo>
                    <a:pt x="696" y="1425"/>
                  </a:lnTo>
                  <a:cubicBezTo>
                    <a:pt x="738" y="1467"/>
                    <a:pt x="800" y="1495"/>
                    <a:pt x="869" y="1495"/>
                  </a:cubicBezTo>
                  <a:cubicBezTo>
                    <a:pt x="932" y="1495"/>
                    <a:pt x="1001" y="1474"/>
                    <a:pt x="1043" y="1425"/>
                  </a:cubicBezTo>
                  <a:lnTo>
                    <a:pt x="2042" y="427"/>
                  </a:lnTo>
                  <a:cubicBezTo>
                    <a:pt x="2213" y="245"/>
                    <a:pt x="2050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5441487" y="2987731"/>
              <a:ext cx="58798" cy="39645"/>
            </a:xfrm>
            <a:custGeom>
              <a:avLst/>
              <a:gdLst/>
              <a:ahLst/>
              <a:cxnLst/>
              <a:rect l="l" t="t" r="r" b="b"/>
              <a:pathLst>
                <a:path w="2238" h="1509" extrusionOk="0">
                  <a:moveTo>
                    <a:pt x="1870" y="0"/>
                  </a:moveTo>
                  <a:cubicBezTo>
                    <a:pt x="1809" y="0"/>
                    <a:pt x="1745" y="25"/>
                    <a:pt x="1689" y="86"/>
                  </a:cubicBezTo>
                  <a:lnTo>
                    <a:pt x="870" y="905"/>
                  </a:lnTo>
                  <a:lnTo>
                    <a:pt x="544" y="586"/>
                  </a:lnTo>
                  <a:cubicBezTo>
                    <a:pt x="488" y="525"/>
                    <a:pt x="425" y="499"/>
                    <a:pt x="364" y="499"/>
                  </a:cubicBezTo>
                  <a:cubicBezTo>
                    <a:pt x="168" y="499"/>
                    <a:pt x="0" y="760"/>
                    <a:pt x="190" y="940"/>
                  </a:cubicBezTo>
                  <a:lnTo>
                    <a:pt x="690" y="1439"/>
                  </a:lnTo>
                  <a:cubicBezTo>
                    <a:pt x="738" y="1481"/>
                    <a:pt x="801" y="1508"/>
                    <a:pt x="863" y="1508"/>
                  </a:cubicBezTo>
                  <a:cubicBezTo>
                    <a:pt x="933" y="1508"/>
                    <a:pt x="995" y="1481"/>
                    <a:pt x="1044" y="1432"/>
                  </a:cubicBezTo>
                  <a:lnTo>
                    <a:pt x="2042" y="440"/>
                  </a:lnTo>
                  <a:cubicBezTo>
                    <a:pt x="2238" y="260"/>
                    <a:pt x="2067" y="0"/>
                    <a:pt x="1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5258631" y="3040565"/>
              <a:ext cx="57353" cy="39277"/>
            </a:xfrm>
            <a:custGeom>
              <a:avLst/>
              <a:gdLst/>
              <a:ahLst/>
              <a:cxnLst/>
              <a:rect l="l" t="t" r="r" b="b"/>
              <a:pathLst>
                <a:path w="2183" h="1495" extrusionOk="0">
                  <a:moveTo>
                    <a:pt x="1835" y="0"/>
                  </a:moveTo>
                  <a:cubicBezTo>
                    <a:pt x="1778" y="0"/>
                    <a:pt x="1718" y="22"/>
                    <a:pt x="1664" y="73"/>
                  </a:cubicBezTo>
                  <a:lnTo>
                    <a:pt x="838" y="892"/>
                  </a:lnTo>
                  <a:lnTo>
                    <a:pt x="519" y="572"/>
                  </a:lnTo>
                  <a:cubicBezTo>
                    <a:pt x="465" y="521"/>
                    <a:pt x="405" y="499"/>
                    <a:pt x="348" y="499"/>
                  </a:cubicBezTo>
                  <a:cubicBezTo>
                    <a:pt x="159" y="499"/>
                    <a:pt x="0" y="738"/>
                    <a:pt x="166" y="919"/>
                  </a:cubicBezTo>
                  <a:lnTo>
                    <a:pt x="665" y="1419"/>
                  </a:lnTo>
                  <a:cubicBezTo>
                    <a:pt x="714" y="1467"/>
                    <a:pt x="776" y="1495"/>
                    <a:pt x="838" y="1495"/>
                  </a:cubicBezTo>
                  <a:cubicBezTo>
                    <a:pt x="908" y="1495"/>
                    <a:pt x="970" y="1467"/>
                    <a:pt x="1019" y="1419"/>
                  </a:cubicBezTo>
                  <a:lnTo>
                    <a:pt x="2018" y="420"/>
                  </a:lnTo>
                  <a:cubicBezTo>
                    <a:pt x="2183" y="239"/>
                    <a:pt x="2024" y="0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5442118" y="2882746"/>
              <a:ext cx="58167" cy="39671"/>
            </a:xfrm>
            <a:custGeom>
              <a:avLst/>
              <a:gdLst/>
              <a:ahLst/>
              <a:cxnLst/>
              <a:rect l="l" t="t" r="r" b="b"/>
              <a:pathLst>
                <a:path w="2214" h="1510" extrusionOk="0">
                  <a:moveTo>
                    <a:pt x="1846" y="1"/>
                  </a:moveTo>
                  <a:cubicBezTo>
                    <a:pt x="1785" y="1"/>
                    <a:pt x="1721" y="26"/>
                    <a:pt x="1665" y="87"/>
                  </a:cubicBezTo>
                  <a:lnTo>
                    <a:pt x="846" y="913"/>
                  </a:lnTo>
                  <a:lnTo>
                    <a:pt x="520" y="587"/>
                  </a:lnTo>
                  <a:cubicBezTo>
                    <a:pt x="467" y="538"/>
                    <a:pt x="408" y="517"/>
                    <a:pt x="353" y="517"/>
                  </a:cubicBezTo>
                  <a:cubicBezTo>
                    <a:pt x="162" y="517"/>
                    <a:pt x="0" y="758"/>
                    <a:pt x="166" y="940"/>
                  </a:cubicBezTo>
                  <a:lnTo>
                    <a:pt x="666" y="1440"/>
                  </a:lnTo>
                  <a:cubicBezTo>
                    <a:pt x="714" y="1488"/>
                    <a:pt x="777" y="1509"/>
                    <a:pt x="839" y="1509"/>
                  </a:cubicBezTo>
                  <a:cubicBezTo>
                    <a:pt x="909" y="1509"/>
                    <a:pt x="971" y="1488"/>
                    <a:pt x="1020" y="1440"/>
                  </a:cubicBezTo>
                  <a:lnTo>
                    <a:pt x="2018" y="441"/>
                  </a:lnTo>
                  <a:cubicBezTo>
                    <a:pt x="2214" y="261"/>
                    <a:pt x="2043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46"/>
          <p:cNvGrpSpPr/>
          <p:nvPr/>
        </p:nvGrpSpPr>
        <p:grpSpPr>
          <a:xfrm>
            <a:off x="6034945" y="1473551"/>
            <a:ext cx="430807" cy="430516"/>
            <a:chOff x="4886058" y="1965890"/>
            <a:chExt cx="388569" cy="388307"/>
          </a:xfrm>
        </p:grpSpPr>
        <p:sp>
          <p:nvSpPr>
            <p:cNvPr id="2831" name="Google Shape;2831;p46"/>
            <p:cNvSpPr/>
            <p:nvPr/>
          </p:nvSpPr>
          <p:spPr>
            <a:xfrm>
              <a:off x="4886058" y="1965890"/>
              <a:ext cx="388569" cy="388307"/>
            </a:xfrm>
            <a:custGeom>
              <a:avLst/>
              <a:gdLst/>
              <a:ahLst/>
              <a:cxnLst/>
              <a:rect l="l" t="t" r="r" b="b"/>
              <a:pathLst>
                <a:path w="14797" h="14787" extrusionOk="0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4896352" y="1992150"/>
              <a:ext cx="368218" cy="335787"/>
            </a:xfrm>
            <a:custGeom>
              <a:avLst/>
              <a:gdLst/>
              <a:ahLst/>
              <a:cxnLst/>
              <a:rect l="l" t="t" r="r" b="b"/>
              <a:pathLst>
                <a:path w="14022" h="12787" extrusionOk="0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5056958" y="1992072"/>
              <a:ext cx="207612" cy="336102"/>
            </a:xfrm>
            <a:custGeom>
              <a:avLst/>
              <a:gdLst/>
              <a:ahLst/>
              <a:cxnLst/>
              <a:rect l="l" t="t" r="r" b="b"/>
              <a:pathLst>
                <a:path w="7906" h="12799" extrusionOk="0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5074158" y="1993647"/>
              <a:ext cx="12342" cy="39364"/>
            </a:xfrm>
            <a:custGeom>
              <a:avLst/>
              <a:gdLst/>
              <a:ahLst/>
              <a:cxnLst/>
              <a:rect l="l" t="t" r="r" b="b"/>
              <a:pathLst>
                <a:path w="470" h="1499" extrusionOk="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5074158" y="2286866"/>
              <a:ext cx="12342" cy="39416"/>
            </a:xfrm>
            <a:custGeom>
              <a:avLst/>
              <a:gdLst/>
              <a:ahLst/>
              <a:cxnLst/>
              <a:rect l="l" t="t" r="r" b="b"/>
              <a:pathLst>
                <a:path w="470" h="1501" extrusionOk="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5205984" y="2153597"/>
              <a:ext cx="42515" cy="11633"/>
            </a:xfrm>
            <a:custGeom>
              <a:avLst/>
              <a:gdLst/>
              <a:ahLst/>
              <a:cxnLst/>
              <a:rect l="l" t="t" r="r" b="b"/>
              <a:pathLst>
                <a:path w="1619" h="443" extrusionOk="0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4912948" y="2153623"/>
              <a:ext cx="41753" cy="11581"/>
            </a:xfrm>
            <a:custGeom>
              <a:avLst/>
              <a:gdLst/>
              <a:ahLst/>
              <a:cxnLst/>
              <a:rect l="l" t="t" r="r" b="b"/>
              <a:pathLst>
                <a:path w="1590" h="441" extrusionOk="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5002101" y="2140808"/>
              <a:ext cx="97608" cy="96400"/>
            </a:xfrm>
            <a:custGeom>
              <a:avLst/>
              <a:gdLst/>
              <a:ahLst/>
              <a:cxnLst/>
              <a:rect l="l" t="t" r="r" b="b"/>
              <a:pathLst>
                <a:path w="3717" h="3671" extrusionOk="0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5061238" y="2082984"/>
              <a:ext cx="97503" cy="96532"/>
            </a:xfrm>
            <a:custGeom>
              <a:avLst/>
              <a:gdLst/>
              <a:ahLst/>
              <a:cxnLst/>
              <a:rect l="l" t="t" r="r" b="b"/>
              <a:pathLst>
                <a:path w="3713" h="3676" extrusionOk="0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5085345" y="2083089"/>
              <a:ext cx="73213" cy="96190"/>
            </a:xfrm>
            <a:custGeom>
              <a:avLst/>
              <a:gdLst/>
              <a:ahLst/>
              <a:cxnLst/>
              <a:rect l="l" t="t" r="r" b="b"/>
              <a:pathLst>
                <a:path w="2788" h="3663" extrusionOk="0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5002101" y="2165177"/>
              <a:ext cx="97608" cy="72031"/>
            </a:xfrm>
            <a:custGeom>
              <a:avLst/>
              <a:gdLst/>
              <a:ahLst/>
              <a:cxnLst/>
              <a:rect l="l" t="t" r="r" b="b"/>
              <a:pathLst>
                <a:path w="3717" h="2743" extrusionOk="0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terialbot">
                <a:extLst>
                  <a:ext uri="{FF2B5EF4-FFF2-40B4-BE49-F238E27FC236}">
                    <a16:creationId xmlns:a16="http://schemas.microsoft.com/office/drawing/2014/main" id="{BF7F25A1-7663-795F-63AE-B32EFC8536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516218"/>
                  </p:ext>
                </p:extLst>
              </p:nvPr>
            </p:nvGraphicFramePr>
            <p:xfrm>
              <a:off x="6926941" y="52689"/>
              <a:ext cx="1367256" cy="19992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67256" cy="19992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8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terialbot">
                <a:extLst>
                  <a:ext uri="{FF2B5EF4-FFF2-40B4-BE49-F238E27FC236}">
                    <a16:creationId xmlns:a16="http://schemas.microsoft.com/office/drawing/2014/main" id="{BF7F25A1-7663-795F-63AE-B32EFC8536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6941" y="52689"/>
                <a:ext cx="1367256" cy="1999232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52"/>
          <p:cNvSpPr txBox="1">
            <a:spLocks noGrp="1"/>
          </p:cNvSpPr>
          <p:nvPr>
            <p:ph type="title"/>
          </p:nvPr>
        </p:nvSpPr>
        <p:spPr>
          <a:xfrm>
            <a:off x="720000" y="1965579"/>
            <a:ext cx="4727700" cy="1595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Research</a:t>
            </a:r>
            <a:endParaRPr dirty="0"/>
          </a:p>
        </p:txBody>
      </p:sp>
      <p:sp>
        <p:nvSpPr>
          <p:cNvPr id="3022" name="Google Shape;3022;p52"/>
          <p:cNvSpPr/>
          <p:nvPr/>
        </p:nvSpPr>
        <p:spPr>
          <a:xfrm rot="1175547" flipH="1">
            <a:off x="6812254" y="2172884"/>
            <a:ext cx="2929697" cy="17597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2"/>
          <p:cNvSpPr/>
          <p:nvPr/>
        </p:nvSpPr>
        <p:spPr>
          <a:xfrm rot="-6605851">
            <a:off x="7482312" y="-597765"/>
            <a:ext cx="1439676" cy="784978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4" name="Google Shape;3024;p52"/>
          <p:cNvGrpSpPr/>
          <p:nvPr/>
        </p:nvGrpSpPr>
        <p:grpSpPr>
          <a:xfrm rot="5189599">
            <a:off x="6968783" y="451075"/>
            <a:ext cx="1575094" cy="1466273"/>
            <a:chOff x="1438025" y="366400"/>
            <a:chExt cx="4722574" cy="4396298"/>
          </a:xfrm>
        </p:grpSpPr>
        <p:sp>
          <p:nvSpPr>
            <p:cNvPr id="3025" name="Google Shape;3025;p52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2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2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2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2" name="Google Shape;3032;p52"/>
          <p:cNvGrpSpPr/>
          <p:nvPr/>
        </p:nvGrpSpPr>
        <p:grpSpPr>
          <a:xfrm>
            <a:off x="5212971" y="1366924"/>
            <a:ext cx="262163" cy="531538"/>
            <a:chOff x="2322875" y="1049950"/>
            <a:chExt cx="1301705" cy="2640525"/>
          </a:xfrm>
        </p:grpSpPr>
        <p:sp>
          <p:nvSpPr>
            <p:cNvPr id="3033" name="Google Shape;3033;p52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6" name="Google Shape;3036;p52"/>
          <p:cNvGrpSpPr/>
          <p:nvPr/>
        </p:nvGrpSpPr>
        <p:grpSpPr>
          <a:xfrm flipH="1">
            <a:off x="6025236" y="2787012"/>
            <a:ext cx="262163" cy="531538"/>
            <a:chOff x="2322875" y="1049950"/>
            <a:chExt cx="1301705" cy="2640525"/>
          </a:xfrm>
        </p:grpSpPr>
        <p:sp>
          <p:nvSpPr>
            <p:cNvPr id="3037" name="Google Shape;3037;p52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0" name="Google Shape;3040;p52"/>
          <p:cNvSpPr/>
          <p:nvPr/>
        </p:nvSpPr>
        <p:spPr>
          <a:xfrm rot="693687" flipH="1">
            <a:off x="1897425" y="-600783"/>
            <a:ext cx="3025015" cy="181703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2"/>
          <p:cNvGrpSpPr/>
          <p:nvPr/>
        </p:nvGrpSpPr>
        <p:grpSpPr>
          <a:xfrm rot="1679771">
            <a:off x="2503892" y="389720"/>
            <a:ext cx="900467" cy="859010"/>
            <a:chOff x="936800" y="644000"/>
            <a:chExt cx="3397834" cy="3241401"/>
          </a:xfrm>
        </p:grpSpPr>
        <p:sp>
          <p:nvSpPr>
            <p:cNvPr id="3042" name="Google Shape;3042;p52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35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5"/>
          <p:cNvSpPr txBox="1">
            <a:spLocks noGrp="1"/>
          </p:cNvSpPr>
          <p:nvPr>
            <p:ph type="title"/>
          </p:nvPr>
        </p:nvSpPr>
        <p:spPr>
          <a:xfrm>
            <a:off x="726000" y="22150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forms</a:t>
            </a:r>
            <a:endParaRPr dirty="0"/>
          </a:p>
        </p:txBody>
      </p:sp>
      <p:pic>
        <p:nvPicPr>
          <p:cNvPr id="3177" name="Google Shape;3177;p55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708" b="1708"/>
          <a:stretch/>
        </p:blipFill>
        <p:spPr>
          <a:xfrm rot="329745">
            <a:off x="725073" y="1297781"/>
            <a:ext cx="3267034" cy="3014315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  <p:pic>
        <p:nvPicPr>
          <p:cNvPr id="2" name="Google Shape;3177;p55">
            <a:extLst>
              <a:ext uri="{FF2B5EF4-FFF2-40B4-BE49-F238E27FC236}">
                <a16:creationId xmlns:a16="http://schemas.microsoft.com/office/drawing/2014/main" id="{5173BA5B-B6B9-5F63-84D7-77AACFD2D81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781" r="1781"/>
          <a:stretch/>
        </p:blipFill>
        <p:spPr>
          <a:xfrm rot="21419760">
            <a:off x="4348571" y="786541"/>
            <a:ext cx="4170524" cy="3805268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  <p:grpSp>
        <p:nvGrpSpPr>
          <p:cNvPr id="3" name="Google Shape;3024;p52">
            <a:extLst>
              <a:ext uri="{FF2B5EF4-FFF2-40B4-BE49-F238E27FC236}">
                <a16:creationId xmlns:a16="http://schemas.microsoft.com/office/drawing/2014/main" id="{65CCC94F-BC50-8CED-FECC-FBE21D566818}"/>
              </a:ext>
            </a:extLst>
          </p:cNvPr>
          <p:cNvGrpSpPr/>
          <p:nvPr/>
        </p:nvGrpSpPr>
        <p:grpSpPr>
          <a:xfrm rot="17686707">
            <a:off x="6039143" y="-331245"/>
            <a:ext cx="1575094" cy="1466273"/>
            <a:chOff x="1438025" y="366400"/>
            <a:chExt cx="4722574" cy="4396298"/>
          </a:xfrm>
        </p:grpSpPr>
        <p:sp>
          <p:nvSpPr>
            <p:cNvPr id="4" name="Google Shape;3025;p52">
              <a:extLst>
                <a:ext uri="{FF2B5EF4-FFF2-40B4-BE49-F238E27FC236}">
                  <a16:creationId xmlns:a16="http://schemas.microsoft.com/office/drawing/2014/main" id="{8D3B9E24-4947-600B-F585-7DF37A8F0E32}"/>
                </a:ext>
              </a:extLst>
            </p:cNvPr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26;p52">
              <a:extLst>
                <a:ext uri="{FF2B5EF4-FFF2-40B4-BE49-F238E27FC236}">
                  <a16:creationId xmlns:a16="http://schemas.microsoft.com/office/drawing/2014/main" id="{025C282C-0392-4BAD-1FFC-9EC2A403317D}"/>
                </a:ext>
              </a:extLst>
            </p:cNvPr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27;p52">
              <a:extLst>
                <a:ext uri="{FF2B5EF4-FFF2-40B4-BE49-F238E27FC236}">
                  <a16:creationId xmlns:a16="http://schemas.microsoft.com/office/drawing/2014/main" id="{B461665C-F548-D418-3810-05A6859F777B}"/>
                </a:ext>
              </a:extLst>
            </p:cNvPr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28;p52">
              <a:extLst>
                <a:ext uri="{FF2B5EF4-FFF2-40B4-BE49-F238E27FC236}">
                  <a16:creationId xmlns:a16="http://schemas.microsoft.com/office/drawing/2014/main" id="{B06BBA4A-49A7-6ABE-B609-DD0C9BA3E61E}"/>
                </a:ext>
              </a:extLst>
            </p:cNvPr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29;p52">
              <a:extLst>
                <a:ext uri="{FF2B5EF4-FFF2-40B4-BE49-F238E27FC236}">
                  <a16:creationId xmlns:a16="http://schemas.microsoft.com/office/drawing/2014/main" id="{95814AEB-7D22-B65B-0C09-51367E874001}"/>
                </a:ext>
              </a:extLst>
            </p:cNvPr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0;p52">
              <a:extLst>
                <a:ext uri="{FF2B5EF4-FFF2-40B4-BE49-F238E27FC236}">
                  <a16:creationId xmlns:a16="http://schemas.microsoft.com/office/drawing/2014/main" id="{070A42C8-DCB6-2CFE-731E-4E5AF22B5CE3}"/>
                </a:ext>
              </a:extLst>
            </p:cNvPr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1;p52">
              <a:extLst>
                <a:ext uri="{FF2B5EF4-FFF2-40B4-BE49-F238E27FC236}">
                  <a16:creationId xmlns:a16="http://schemas.microsoft.com/office/drawing/2014/main" id="{9865D8C8-6DA5-3B95-9216-6FDE8356363A}"/>
                </a:ext>
              </a:extLst>
            </p:cNvPr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16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5"/>
          <p:cNvSpPr txBox="1">
            <a:spLocks noGrp="1"/>
          </p:cNvSpPr>
          <p:nvPr>
            <p:ph type="title"/>
          </p:nvPr>
        </p:nvSpPr>
        <p:spPr>
          <a:xfrm>
            <a:off x="726000" y="2672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forms</a:t>
            </a:r>
            <a:endParaRPr dirty="0"/>
          </a:p>
        </p:txBody>
      </p:sp>
      <p:pic>
        <p:nvPicPr>
          <p:cNvPr id="3177" name="Google Shape;3177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105" t="2625" r="2077" b="-2625"/>
          <a:stretch/>
        </p:blipFill>
        <p:spPr>
          <a:xfrm>
            <a:off x="916759" y="1327194"/>
            <a:ext cx="6266465" cy="3126971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960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5"/>
          <p:cNvSpPr txBox="1">
            <a:spLocks noGrp="1"/>
          </p:cNvSpPr>
          <p:nvPr>
            <p:ph type="title"/>
          </p:nvPr>
        </p:nvSpPr>
        <p:spPr>
          <a:xfrm>
            <a:off x="726000" y="191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forms</a:t>
            </a:r>
            <a:endParaRPr dirty="0"/>
          </a:p>
        </p:txBody>
      </p:sp>
      <p:pic>
        <p:nvPicPr>
          <p:cNvPr id="3177" name="Google Shape;3177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30172" t="-365" r="-41933" b="-1294"/>
          <a:stretch/>
        </p:blipFill>
        <p:spPr>
          <a:xfrm>
            <a:off x="619814" y="1017725"/>
            <a:ext cx="7473097" cy="4015818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1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51"/>
          <p:cNvSpPr txBox="1">
            <a:spLocks noGrp="1"/>
          </p:cNvSpPr>
          <p:nvPr>
            <p:ph type="subTitle" idx="1"/>
          </p:nvPr>
        </p:nvSpPr>
        <p:spPr>
          <a:xfrm>
            <a:off x="1343967" y="3596789"/>
            <a:ext cx="6456062" cy="911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Based on the data collected from on the travel blog post - </a:t>
            </a:r>
            <a:r>
              <a:rPr lang="en-US" dirty="0">
                <a:hlinkClick r:id="rId3"/>
              </a:rPr>
              <a:t>13+ Ways to Celebrate </a:t>
            </a:r>
            <a:r>
              <a:rPr lang="en-US" dirty="0" err="1">
                <a:hlinkClick r:id="rId3"/>
              </a:rPr>
              <a:t>Julefest</a:t>
            </a:r>
            <a:r>
              <a:rPr lang="en-US" dirty="0">
                <a:hlinkClick r:id="rId3"/>
              </a:rPr>
              <a:t> - Solvang Christmas 2023 (theplaceswherewego.com)</a:t>
            </a:r>
            <a:endParaRPr dirty="0"/>
          </a:p>
        </p:txBody>
      </p:sp>
      <p:pic>
        <p:nvPicPr>
          <p:cNvPr id="2976" name="Google Shape;2976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-330" t="-1978" r="-1666" b="1978"/>
          <a:stretch/>
        </p:blipFill>
        <p:spPr>
          <a:xfrm>
            <a:off x="1511789" y="1162823"/>
            <a:ext cx="6120419" cy="2522103"/>
          </a:xfrm>
          <a:prstGeom prst="roundRect">
            <a:avLst>
              <a:gd name="adj" fmla="val 16667"/>
            </a:avLst>
          </a:prstGeom>
        </p:spPr>
      </p:pic>
      <p:grpSp>
        <p:nvGrpSpPr>
          <p:cNvPr id="2978" name="Google Shape;2978;p51"/>
          <p:cNvGrpSpPr/>
          <p:nvPr/>
        </p:nvGrpSpPr>
        <p:grpSpPr>
          <a:xfrm flipH="1">
            <a:off x="5903936" y="263612"/>
            <a:ext cx="262163" cy="531538"/>
            <a:chOff x="2322875" y="1049950"/>
            <a:chExt cx="1301705" cy="2640525"/>
          </a:xfrm>
        </p:grpSpPr>
        <p:sp>
          <p:nvSpPr>
            <p:cNvPr id="2979" name="Google Shape;2979;p5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rgbClr val="692300">
                <a:alpha val="589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6" name="Google Shape;3006;p51"/>
          <p:cNvSpPr/>
          <p:nvPr/>
        </p:nvSpPr>
        <p:spPr>
          <a:xfrm rot="673582" flipH="1">
            <a:off x="6822904" y="-717121"/>
            <a:ext cx="3358924" cy="183151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rgbClr val="692300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1"/>
          <p:cNvGrpSpPr/>
          <p:nvPr/>
        </p:nvGrpSpPr>
        <p:grpSpPr>
          <a:xfrm rot="3737252" flipH="1">
            <a:off x="7767741" y="392731"/>
            <a:ext cx="875388" cy="814909"/>
            <a:chOff x="1438025" y="366400"/>
            <a:chExt cx="4722574" cy="4396298"/>
          </a:xfrm>
        </p:grpSpPr>
        <p:sp>
          <p:nvSpPr>
            <p:cNvPr id="3008" name="Google Shape;3008;p51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1;p55">
            <a:extLst>
              <a:ext uri="{FF2B5EF4-FFF2-40B4-BE49-F238E27FC236}">
                <a16:creationId xmlns:a16="http://schemas.microsoft.com/office/drawing/2014/main" id="{445AD7FC-04CC-3159-0ADE-DBE273BEDC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1522" y="222450"/>
            <a:ext cx="2940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vel Itinerary Blog Social Media Strategy by Slidesgo">
  <a:themeElements>
    <a:clrScheme name="Simple Light">
      <a:dk1>
        <a:srgbClr val="33041E"/>
      </a:dk1>
      <a:lt1>
        <a:srgbClr val="8B1C49"/>
      </a:lt1>
      <a:dk2>
        <a:srgbClr val="E33372"/>
      </a:dk2>
      <a:lt2>
        <a:srgbClr val="F24189"/>
      </a:lt2>
      <a:accent1>
        <a:srgbClr val="7B34DF"/>
      </a:accent1>
      <a:accent2>
        <a:srgbClr val="ABA0BB"/>
      </a:accent2>
      <a:accent3>
        <a:srgbClr val="FDC6E5"/>
      </a:accent3>
      <a:accent4>
        <a:srgbClr val="FDE0ED"/>
      </a:accent4>
      <a:accent5>
        <a:srgbClr val="FFFFFF"/>
      </a:accent5>
      <a:accent6>
        <a:srgbClr val="FFFFFF"/>
      </a:accent6>
      <a:hlink>
        <a:srgbClr val="6111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274</Words>
  <Application>Microsoft Office PowerPoint</Application>
  <PresentationFormat>On-screen Show (16:9)</PresentationFormat>
  <Paragraphs>56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</vt:lpstr>
      <vt:lpstr>Arial</vt:lpstr>
      <vt:lpstr>Nunito Light</vt:lpstr>
      <vt:lpstr>Bebas Neue</vt:lpstr>
      <vt:lpstr>Work Sans</vt:lpstr>
      <vt:lpstr>Travel Itinerary Blog Social Media Strategy by Slidesgo</vt:lpstr>
      <vt:lpstr>Wanderlust  Plan your Travel Itinerary </vt:lpstr>
      <vt:lpstr>Table of contents</vt:lpstr>
      <vt:lpstr>About me </vt:lpstr>
      <vt:lpstr>What sets me apart?</vt:lpstr>
      <vt:lpstr>Market Research</vt:lpstr>
      <vt:lpstr>Google forms</vt:lpstr>
      <vt:lpstr>Google forms</vt:lpstr>
      <vt:lpstr>Google forms</vt:lpstr>
      <vt:lpstr>Phase 1</vt:lpstr>
      <vt:lpstr>PowerPoint Presentation</vt:lpstr>
      <vt:lpstr>PowerPoint Presentation</vt:lpstr>
      <vt:lpstr>PowerPoint Presentation</vt:lpstr>
      <vt:lpstr>Model Selection</vt:lpstr>
      <vt:lpstr>Planned implementation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  Plan your Travel Itinerary </dc:title>
  <dc:creator>Shreyash Zanjal</dc:creator>
  <cp:lastModifiedBy>Shreyash Zanjal</cp:lastModifiedBy>
  <cp:revision>2</cp:revision>
  <dcterms:modified xsi:type="dcterms:W3CDTF">2023-11-05T03:06:25Z</dcterms:modified>
</cp:coreProperties>
</file>